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4"/>
    <p:sldMasterId id="2147483690" r:id="rId5"/>
    <p:sldMasterId id="2147483708" r:id="rId6"/>
  </p:sldMasterIdLst>
  <p:notesMasterIdLst>
    <p:notesMasterId r:id="rId24"/>
  </p:notesMasterIdLst>
  <p:sldIdLst>
    <p:sldId id="256" r:id="rId7"/>
    <p:sldId id="271" r:id="rId8"/>
    <p:sldId id="258" r:id="rId9"/>
    <p:sldId id="274" r:id="rId10"/>
    <p:sldId id="272" r:id="rId11"/>
    <p:sldId id="273" r:id="rId12"/>
    <p:sldId id="260" r:id="rId13"/>
    <p:sldId id="261" r:id="rId14"/>
    <p:sldId id="262" r:id="rId15"/>
    <p:sldId id="270" r:id="rId16"/>
    <p:sldId id="264" r:id="rId17"/>
    <p:sldId id="265" r:id="rId18"/>
    <p:sldId id="266" r:id="rId19"/>
    <p:sldId id="267" r:id="rId20"/>
    <p:sldId id="268" r:id="rId21"/>
    <p:sldId id="269" r:id="rId22"/>
    <p:sldId id="275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Wingdings 3" panose="05040102010807070707" pitchFamily="18" charset="2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215BE3-303A-4E30-9DEA-A92E5B1B3E7B}" v="7" dt="2023-10-30T02:48:25.028"/>
    <p1510:client id="{06F60CDF-EB9F-4D33-B5E6-B06E50905907}" v="4" dt="2023-10-29T22:31:04.310"/>
    <p1510:client id="{7167A241-8F7E-4C67-9B76-86D56351540C}" v="54" dt="2023-10-30T20:32:16.119"/>
    <p1510:client id="{E44FAFDE-347E-48EA-97A5-05C5C984E8C9}" v="4" vWet="8" dt="2023-10-29T22:24:21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361966-D3E4-4147-A693-3A117A31E652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DCB1F20-9847-444B-A80F-3D5C1F3F9A2E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Thomas Sloan</a:t>
          </a:r>
        </a:p>
      </dgm:t>
    </dgm:pt>
    <dgm:pt modelId="{B3F22461-17AE-426D-86EF-271CC71DD4B7}" type="parTrans" cxnId="{A76D18D7-AF01-4361-8E80-0B374C64769B}">
      <dgm:prSet/>
      <dgm:spPr/>
      <dgm:t>
        <a:bodyPr/>
        <a:lstStyle/>
        <a:p>
          <a:endParaRPr lang="en-US"/>
        </a:p>
      </dgm:t>
    </dgm:pt>
    <dgm:pt modelId="{6DD68C95-64AA-4199-BB80-857ABF637C50}" type="sibTrans" cxnId="{A76D18D7-AF01-4361-8E80-0B374C64769B}">
      <dgm:prSet/>
      <dgm:spPr/>
      <dgm:t>
        <a:bodyPr/>
        <a:lstStyle/>
        <a:p>
          <a:endParaRPr lang="en-US"/>
        </a:p>
      </dgm:t>
    </dgm:pt>
    <dgm:pt modelId="{DEB715CA-B91C-430F-838E-485C534CEB2D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Position:</a:t>
          </a:r>
          <a:r>
            <a:rPr lang="en-US" baseline="0">
              <a:solidFill>
                <a:schemeClr val="bg1"/>
              </a:solidFill>
            </a:rPr>
            <a:t> President</a:t>
          </a:r>
          <a:endParaRPr lang="en-US">
            <a:solidFill>
              <a:schemeClr val="bg1"/>
            </a:solidFill>
          </a:endParaRPr>
        </a:p>
      </dgm:t>
    </dgm:pt>
    <dgm:pt modelId="{9C8B22F5-4DB7-4DD0-B654-1C01D520C3C4}" type="parTrans" cxnId="{62E3096D-832D-4D2D-AE64-5DF809DD72FE}">
      <dgm:prSet/>
      <dgm:spPr/>
      <dgm:t>
        <a:bodyPr/>
        <a:lstStyle/>
        <a:p>
          <a:endParaRPr lang="en-US"/>
        </a:p>
      </dgm:t>
    </dgm:pt>
    <dgm:pt modelId="{25BAA3AA-545E-4E19-A560-3FA8EF3D258E}" type="sibTrans" cxnId="{62E3096D-832D-4D2D-AE64-5DF809DD72FE}">
      <dgm:prSet/>
      <dgm:spPr/>
      <dgm:t>
        <a:bodyPr/>
        <a:lstStyle/>
        <a:p>
          <a:endParaRPr lang="en-US"/>
        </a:p>
      </dgm:t>
    </dgm:pt>
    <dgm:pt modelId="{0135676E-45AB-4123-B84D-A22D8860E4CB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Major:</a:t>
          </a:r>
          <a:r>
            <a:rPr lang="en-US" baseline="0">
              <a:solidFill>
                <a:schemeClr val="bg1"/>
              </a:solidFill>
            </a:rPr>
            <a:t> Accounting</a:t>
          </a:r>
          <a:endParaRPr lang="en-US">
            <a:solidFill>
              <a:schemeClr val="bg1"/>
            </a:solidFill>
          </a:endParaRPr>
        </a:p>
      </dgm:t>
    </dgm:pt>
    <dgm:pt modelId="{83193527-E041-4333-9F89-8BE92523A248}" type="parTrans" cxnId="{4B8EB877-5DD7-45FD-8BF9-348D5A716E11}">
      <dgm:prSet/>
      <dgm:spPr/>
      <dgm:t>
        <a:bodyPr/>
        <a:lstStyle/>
        <a:p>
          <a:endParaRPr lang="en-US"/>
        </a:p>
      </dgm:t>
    </dgm:pt>
    <dgm:pt modelId="{1EFD11BF-73A9-4204-85FE-69778BF85E61}" type="sibTrans" cxnId="{4B8EB877-5DD7-45FD-8BF9-348D5A716E11}">
      <dgm:prSet/>
      <dgm:spPr/>
      <dgm:t>
        <a:bodyPr/>
        <a:lstStyle/>
        <a:p>
          <a:endParaRPr lang="en-US"/>
        </a:p>
      </dgm:t>
    </dgm:pt>
    <dgm:pt modelId="{18664B9A-41A1-4D37-85CD-C20FE0EB655A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Favorite Hobby: </a:t>
          </a:r>
          <a:r>
            <a:rPr lang="en-US" b="0">
              <a:solidFill>
                <a:schemeClr val="bg1"/>
              </a:solidFill>
            </a:rPr>
            <a:t>Golfing</a:t>
          </a:r>
        </a:p>
      </dgm:t>
    </dgm:pt>
    <dgm:pt modelId="{C5754EA6-17AE-4781-B673-3CCA06A1834D}" type="parTrans" cxnId="{66C96115-2BE3-4C7C-AAAF-649DD0DBFDCA}">
      <dgm:prSet/>
      <dgm:spPr/>
      <dgm:t>
        <a:bodyPr/>
        <a:lstStyle/>
        <a:p>
          <a:endParaRPr lang="en-US"/>
        </a:p>
      </dgm:t>
    </dgm:pt>
    <dgm:pt modelId="{1DE42D9E-D1AA-48BF-B001-6D368601B7B9}" type="sibTrans" cxnId="{66C96115-2BE3-4C7C-AAAF-649DD0DBFDCA}">
      <dgm:prSet/>
      <dgm:spPr/>
      <dgm:t>
        <a:bodyPr/>
        <a:lstStyle/>
        <a:p>
          <a:endParaRPr lang="en-US"/>
        </a:p>
      </dgm:t>
    </dgm:pt>
    <dgm:pt modelId="{21931A50-EF55-4C64-989C-7E7C92187D0C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Fun Fact: </a:t>
          </a:r>
          <a:r>
            <a:rPr lang="en-US" b="0">
              <a:solidFill>
                <a:schemeClr val="bg1"/>
              </a:solidFill>
            </a:rPr>
            <a:t>4x IM Sports Champion</a:t>
          </a:r>
          <a:endParaRPr lang="en-US">
            <a:solidFill>
              <a:schemeClr val="bg1"/>
            </a:solidFill>
          </a:endParaRPr>
        </a:p>
      </dgm:t>
    </dgm:pt>
    <dgm:pt modelId="{919A59C8-3AC4-4C56-B030-8089F356358D}" type="parTrans" cxnId="{7A794C96-1AD9-4C29-9DEE-5C989A6BC42C}">
      <dgm:prSet/>
      <dgm:spPr/>
      <dgm:t>
        <a:bodyPr/>
        <a:lstStyle/>
        <a:p>
          <a:endParaRPr lang="en-US"/>
        </a:p>
      </dgm:t>
    </dgm:pt>
    <dgm:pt modelId="{D78FA428-B1F8-45D5-AF0A-7BBB468A7DAC}" type="sibTrans" cxnId="{7A794C96-1AD9-4C29-9DEE-5C989A6BC42C}">
      <dgm:prSet/>
      <dgm:spPr/>
      <dgm:t>
        <a:bodyPr/>
        <a:lstStyle/>
        <a:p>
          <a:endParaRPr lang="en-US"/>
        </a:p>
      </dgm:t>
    </dgm:pt>
    <dgm:pt modelId="{7BE43DFC-C945-4E5F-8409-1AC01D550372}" type="pres">
      <dgm:prSet presAssocID="{CC361966-D3E4-4147-A693-3A117A31E652}" presName="vert0" presStyleCnt="0">
        <dgm:presLayoutVars>
          <dgm:dir/>
          <dgm:animOne val="branch"/>
          <dgm:animLvl val="lvl"/>
        </dgm:presLayoutVars>
      </dgm:prSet>
      <dgm:spPr/>
    </dgm:pt>
    <dgm:pt modelId="{661FA320-64BA-4023-8A51-137C97348C72}" type="pres">
      <dgm:prSet presAssocID="{ADCB1F20-9847-444B-A80F-3D5C1F3F9A2E}" presName="thickLine" presStyleLbl="alignNode1" presStyleIdx="0" presStyleCnt="5"/>
      <dgm:spPr/>
    </dgm:pt>
    <dgm:pt modelId="{0A9A07E0-8F53-451D-A9CD-BD32578B7967}" type="pres">
      <dgm:prSet presAssocID="{ADCB1F20-9847-444B-A80F-3D5C1F3F9A2E}" presName="horz1" presStyleCnt="0"/>
      <dgm:spPr/>
    </dgm:pt>
    <dgm:pt modelId="{C4B3069F-5268-4B0F-A587-5509922BBD19}" type="pres">
      <dgm:prSet presAssocID="{ADCB1F20-9847-444B-A80F-3D5C1F3F9A2E}" presName="tx1" presStyleLbl="revTx" presStyleIdx="0" presStyleCnt="5"/>
      <dgm:spPr/>
    </dgm:pt>
    <dgm:pt modelId="{AE816381-49F3-4111-AB43-908D5D7F553D}" type="pres">
      <dgm:prSet presAssocID="{ADCB1F20-9847-444B-A80F-3D5C1F3F9A2E}" presName="vert1" presStyleCnt="0"/>
      <dgm:spPr/>
    </dgm:pt>
    <dgm:pt modelId="{5C25B178-BC2F-434E-9355-C09D4F6771C5}" type="pres">
      <dgm:prSet presAssocID="{DEB715CA-B91C-430F-838E-485C534CEB2D}" presName="thickLine" presStyleLbl="alignNode1" presStyleIdx="1" presStyleCnt="5"/>
      <dgm:spPr/>
    </dgm:pt>
    <dgm:pt modelId="{655A1B57-0776-4AAD-A918-8E08287073BD}" type="pres">
      <dgm:prSet presAssocID="{DEB715CA-B91C-430F-838E-485C534CEB2D}" presName="horz1" presStyleCnt="0"/>
      <dgm:spPr/>
    </dgm:pt>
    <dgm:pt modelId="{BE933F23-A516-4097-BD3F-75E919554FE3}" type="pres">
      <dgm:prSet presAssocID="{DEB715CA-B91C-430F-838E-485C534CEB2D}" presName="tx1" presStyleLbl="revTx" presStyleIdx="1" presStyleCnt="5"/>
      <dgm:spPr/>
    </dgm:pt>
    <dgm:pt modelId="{9BAD13D3-A2D5-492C-A80F-3E40C17311B5}" type="pres">
      <dgm:prSet presAssocID="{DEB715CA-B91C-430F-838E-485C534CEB2D}" presName="vert1" presStyleCnt="0"/>
      <dgm:spPr/>
    </dgm:pt>
    <dgm:pt modelId="{2F826D1A-AC15-404D-A669-15D20DD85FA9}" type="pres">
      <dgm:prSet presAssocID="{0135676E-45AB-4123-B84D-A22D8860E4CB}" presName="thickLine" presStyleLbl="alignNode1" presStyleIdx="2" presStyleCnt="5"/>
      <dgm:spPr/>
    </dgm:pt>
    <dgm:pt modelId="{707518D3-2B9A-4474-B30B-82585814967C}" type="pres">
      <dgm:prSet presAssocID="{0135676E-45AB-4123-B84D-A22D8860E4CB}" presName="horz1" presStyleCnt="0"/>
      <dgm:spPr/>
    </dgm:pt>
    <dgm:pt modelId="{2A91387D-9ECB-404A-8359-35208BD80A06}" type="pres">
      <dgm:prSet presAssocID="{0135676E-45AB-4123-B84D-A22D8860E4CB}" presName="tx1" presStyleLbl="revTx" presStyleIdx="2" presStyleCnt="5"/>
      <dgm:spPr/>
    </dgm:pt>
    <dgm:pt modelId="{1F3B1EE4-C2A7-40EB-A227-DE4B5D2B55E8}" type="pres">
      <dgm:prSet presAssocID="{0135676E-45AB-4123-B84D-A22D8860E4CB}" presName="vert1" presStyleCnt="0"/>
      <dgm:spPr/>
    </dgm:pt>
    <dgm:pt modelId="{67177B49-DB67-4119-8405-006AF6F49984}" type="pres">
      <dgm:prSet presAssocID="{18664B9A-41A1-4D37-85CD-C20FE0EB655A}" presName="thickLine" presStyleLbl="alignNode1" presStyleIdx="3" presStyleCnt="5"/>
      <dgm:spPr/>
    </dgm:pt>
    <dgm:pt modelId="{624E28F6-78C7-4844-B5D7-99E9A507FA5B}" type="pres">
      <dgm:prSet presAssocID="{18664B9A-41A1-4D37-85CD-C20FE0EB655A}" presName="horz1" presStyleCnt="0"/>
      <dgm:spPr/>
    </dgm:pt>
    <dgm:pt modelId="{3B5689BE-AA31-46DC-8902-16D2598CD04A}" type="pres">
      <dgm:prSet presAssocID="{18664B9A-41A1-4D37-85CD-C20FE0EB655A}" presName="tx1" presStyleLbl="revTx" presStyleIdx="3" presStyleCnt="5"/>
      <dgm:spPr/>
    </dgm:pt>
    <dgm:pt modelId="{CCABA054-A5AF-4DDD-A1E0-726887F38852}" type="pres">
      <dgm:prSet presAssocID="{18664B9A-41A1-4D37-85CD-C20FE0EB655A}" presName="vert1" presStyleCnt="0"/>
      <dgm:spPr/>
    </dgm:pt>
    <dgm:pt modelId="{304D8506-5691-46F1-A152-CA980458C9AD}" type="pres">
      <dgm:prSet presAssocID="{21931A50-EF55-4C64-989C-7E7C92187D0C}" presName="thickLine" presStyleLbl="alignNode1" presStyleIdx="4" presStyleCnt="5"/>
      <dgm:spPr/>
    </dgm:pt>
    <dgm:pt modelId="{40D27DD0-6D8C-4E1E-97E1-FB151ABC145E}" type="pres">
      <dgm:prSet presAssocID="{21931A50-EF55-4C64-989C-7E7C92187D0C}" presName="horz1" presStyleCnt="0"/>
      <dgm:spPr/>
    </dgm:pt>
    <dgm:pt modelId="{D93E373F-EC1E-4BC3-BF19-F0E6579A1265}" type="pres">
      <dgm:prSet presAssocID="{21931A50-EF55-4C64-989C-7E7C92187D0C}" presName="tx1" presStyleLbl="revTx" presStyleIdx="4" presStyleCnt="5"/>
      <dgm:spPr/>
    </dgm:pt>
    <dgm:pt modelId="{7C640434-7469-4611-B2AE-08DB8C848E52}" type="pres">
      <dgm:prSet presAssocID="{21931A50-EF55-4C64-989C-7E7C92187D0C}" presName="vert1" presStyleCnt="0"/>
      <dgm:spPr/>
    </dgm:pt>
  </dgm:ptLst>
  <dgm:cxnLst>
    <dgm:cxn modelId="{66C96115-2BE3-4C7C-AAAF-649DD0DBFDCA}" srcId="{CC361966-D3E4-4147-A693-3A117A31E652}" destId="{18664B9A-41A1-4D37-85CD-C20FE0EB655A}" srcOrd="3" destOrd="0" parTransId="{C5754EA6-17AE-4781-B673-3CCA06A1834D}" sibTransId="{1DE42D9E-D1AA-48BF-B001-6D368601B7B9}"/>
    <dgm:cxn modelId="{62E3096D-832D-4D2D-AE64-5DF809DD72FE}" srcId="{CC361966-D3E4-4147-A693-3A117A31E652}" destId="{DEB715CA-B91C-430F-838E-485C534CEB2D}" srcOrd="1" destOrd="0" parTransId="{9C8B22F5-4DB7-4DD0-B654-1C01D520C3C4}" sibTransId="{25BAA3AA-545E-4E19-A560-3FA8EF3D258E}"/>
    <dgm:cxn modelId="{92182D56-8407-475F-AB51-9FEAC2A49468}" type="presOf" srcId="{21931A50-EF55-4C64-989C-7E7C92187D0C}" destId="{D93E373F-EC1E-4BC3-BF19-F0E6579A1265}" srcOrd="0" destOrd="0" presId="urn:microsoft.com/office/officeart/2008/layout/LinedList"/>
    <dgm:cxn modelId="{4B8EB877-5DD7-45FD-8BF9-348D5A716E11}" srcId="{CC361966-D3E4-4147-A693-3A117A31E652}" destId="{0135676E-45AB-4123-B84D-A22D8860E4CB}" srcOrd="2" destOrd="0" parTransId="{83193527-E041-4333-9F89-8BE92523A248}" sibTransId="{1EFD11BF-73A9-4204-85FE-69778BF85E61}"/>
    <dgm:cxn modelId="{1F2B9C95-1B28-498E-967C-0C13D9CC68BC}" type="presOf" srcId="{DEB715CA-B91C-430F-838E-485C534CEB2D}" destId="{BE933F23-A516-4097-BD3F-75E919554FE3}" srcOrd="0" destOrd="0" presId="urn:microsoft.com/office/officeart/2008/layout/LinedList"/>
    <dgm:cxn modelId="{7A794C96-1AD9-4C29-9DEE-5C989A6BC42C}" srcId="{CC361966-D3E4-4147-A693-3A117A31E652}" destId="{21931A50-EF55-4C64-989C-7E7C92187D0C}" srcOrd="4" destOrd="0" parTransId="{919A59C8-3AC4-4C56-B030-8089F356358D}" sibTransId="{D78FA428-B1F8-45D5-AF0A-7BBB468A7DAC}"/>
    <dgm:cxn modelId="{4B97F2A5-FE10-43AD-BA11-7E0DA6E3BDFB}" type="presOf" srcId="{ADCB1F20-9847-444B-A80F-3D5C1F3F9A2E}" destId="{C4B3069F-5268-4B0F-A587-5509922BBD19}" srcOrd="0" destOrd="0" presId="urn:microsoft.com/office/officeart/2008/layout/LinedList"/>
    <dgm:cxn modelId="{1FD2CCBD-13AD-4B10-BB43-6BACE9C648C5}" type="presOf" srcId="{0135676E-45AB-4123-B84D-A22D8860E4CB}" destId="{2A91387D-9ECB-404A-8359-35208BD80A06}" srcOrd="0" destOrd="0" presId="urn:microsoft.com/office/officeart/2008/layout/LinedList"/>
    <dgm:cxn modelId="{1F6638BE-EF84-48DD-978E-F6C1E9BD4E7B}" type="presOf" srcId="{CC361966-D3E4-4147-A693-3A117A31E652}" destId="{7BE43DFC-C945-4E5F-8409-1AC01D550372}" srcOrd="0" destOrd="0" presId="urn:microsoft.com/office/officeart/2008/layout/LinedList"/>
    <dgm:cxn modelId="{57265FCD-992C-4A06-8DDC-A96770E23C68}" type="presOf" srcId="{18664B9A-41A1-4D37-85CD-C20FE0EB655A}" destId="{3B5689BE-AA31-46DC-8902-16D2598CD04A}" srcOrd="0" destOrd="0" presId="urn:microsoft.com/office/officeart/2008/layout/LinedList"/>
    <dgm:cxn modelId="{A76D18D7-AF01-4361-8E80-0B374C64769B}" srcId="{CC361966-D3E4-4147-A693-3A117A31E652}" destId="{ADCB1F20-9847-444B-A80F-3D5C1F3F9A2E}" srcOrd="0" destOrd="0" parTransId="{B3F22461-17AE-426D-86EF-271CC71DD4B7}" sibTransId="{6DD68C95-64AA-4199-BB80-857ABF637C50}"/>
    <dgm:cxn modelId="{0F53278C-2846-43B1-A742-502938DD37D1}" type="presParOf" srcId="{7BE43DFC-C945-4E5F-8409-1AC01D550372}" destId="{661FA320-64BA-4023-8A51-137C97348C72}" srcOrd="0" destOrd="0" presId="urn:microsoft.com/office/officeart/2008/layout/LinedList"/>
    <dgm:cxn modelId="{8A63ABAD-EEC3-4233-A16E-E33374EC0126}" type="presParOf" srcId="{7BE43DFC-C945-4E5F-8409-1AC01D550372}" destId="{0A9A07E0-8F53-451D-A9CD-BD32578B7967}" srcOrd="1" destOrd="0" presId="urn:microsoft.com/office/officeart/2008/layout/LinedList"/>
    <dgm:cxn modelId="{FCD642DF-2A42-4BF8-A964-A51D281C765E}" type="presParOf" srcId="{0A9A07E0-8F53-451D-A9CD-BD32578B7967}" destId="{C4B3069F-5268-4B0F-A587-5509922BBD19}" srcOrd="0" destOrd="0" presId="urn:microsoft.com/office/officeart/2008/layout/LinedList"/>
    <dgm:cxn modelId="{36F0DA28-9A15-44C9-B93A-F3DA6859801A}" type="presParOf" srcId="{0A9A07E0-8F53-451D-A9CD-BD32578B7967}" destId="{AE816381-49F3-4111-AB43-908D5D7F553D}" srcOrd="1" destOrd="0" presId="urn:microsoft.com/office/officeart/2008/layout/LinedList"/>
    <dgm:cxn modelId="{B4AD865A-F913-499D-96C0-301171480D37}" type="presParOf" srcId="{7BE43DFC-C945-4E5F-8409-1AC01D550372}" destId="{5C25B178-BC2F-434E-9355-C09D4F6771C5}" srcOrd="2" destOrd="0" presId="urn:microsoft.com/office/officeart/2008/layout/LinedList"/>
    <dgm:cxn modelId="{F8DD4FAE-60E9-41D2-BE58-B41E0141CFAE}" type="presParOf" srcId="{7BE43DFC-C945-4E5F-8409-1AC01D550372}" destId="{655A1B57-0776-4AAD-A918-8E08287073BD}" srcOrd="3" destOrd="0" presId="urn:microsoft.com/office/officeart/2008/layout/LinedList"/>
    <dgm:cxn modelId="{3A98CB08-DD69-45CF-AED2-7C610376CFE8}" type="presParOf" srcId="{655A1B57-0776-4AAD-A918-8E08287073BD}" destId="{BE933F23-A516-4097-BD3F-75E919554FE3}" srcOrd="0" destOrd="0" presId="urn:microsoft.com/office/officeart/2008/layout/LinedList"/>
    <dgm:cxn modelId="{4B335AC0-ACC4-4658-A8FE-83575DF973FC}" type="presParOf" srcId="{655A1B57-0776-4AAD-A918-8E08287073BD}" destId="{9BAD13D3-A2D5-492C-A80F-3E40C17311B5}" srcOrd="1" destOrd="0" presId="urn:microsoft.com/office/officeart/2008/layout/LinedList"/>
    <dgm:cxn modelId="{3FF96F94-40D0-4C1A-BFCF-1564E2E3AB78}" type="presParOf" srcId="{7BE43DFC-C945-4E5F-8409-1AC01D550372}" destId="{2F826D1A-AC15-404D-A669-15D20DD85FA9}" srcOrd="4" destOrd="0" presId="urn:microsoft.com/office/officeart/2008/layout/LinedList"/>
    <dgm:cxn modelId="{24B569A9-3034-4961-9063-C01DD2C30BF7}" type="presParOf" srcId="{7BE43DFC-C945-4E5F-8409-1AC01D550372}" destId="{707518D3-2B9A-4474-B30B-82585814967C}" srcOrd="5" destOrd="0" presId="urn:microsoft.com/office/officeart/2008/layout/LinedList"/>
    <dgm:cxn modelId="{B1E43470-0047-47AF-B9FC-5531B3F22367}" type="presParOf" srcId="{707518D3-2B9A-4474-B30B-82585814967C}" destId="{2A91387D-9ECB-404A-8359-35208BD80A06}" srcOrd="0" destOrd="0" presId="urn:microsoft.com/office/officeart/2008/layout/LinedList"/>
    <dgm:cxn modelId="{B6354881-2EA7-4B22-800C-3EFD3A845F44}" type="presParOf" srcId="{707518D3-2B9A-4474-B30B-82585814967C}" destId="{1F3B1EE4-C2A7-40EB-A227-DE4B5D2B55E8}" srcOrd="1" destOrd="0" presId="urn:microsoft.com/office/officeart/2008/layout/LinedList"/>
    <dgm:cxn modelId="{E8195192-5E7D-4C89-A0BF-B584D6F95216}" type="presParOf" srcId="{7BE43DFC-C945-4E5F-8409-1AC01D550372}" destId="{67177B49-DB67-4119-8405-006AF6F49984}" srcOrd="6" destOrd="0" presId="urn:microsoft.com/office/officeart/2008/layout/LinedList"/>
    <dgm:cxn modelId="{CE3F2EFA-0E5C-4376-89F0-7F129B581F10}" type="presParOf" srcId="{7BE43DFC-C945-4E5F-8409-1AC01D550372}" destId="{624E28F6-78C7-4844-B5D7-99E9A507FA5B}" srcOrd="7" destOrd="0" presId="urn:microsoft.com/office/officeart/2008/layout/LinedList"/>
    <dgm:cxn modelId="{AF8BA62F-3E1B-4745-8CBC-285C72A4EE83}" type="presParOf" srcId="{624E28F6-78C7-4844-B5D7-99E9A507FA5B}" destId="{3B5689BE-AA31-46DC-8902-16D2598CD04A}" srcOrd="0" destOrd="0" presId="urn:microsoft.com/office/officeart/2008/layout/LinedList"/>
    <dgm:cxn modelId="{70E38ADA-0E1A-4C8C-AD6F-92648EE5A955}" type="presParOf" srcId="{624E28F6-78C7-4844-B5D7-99E9A507FA5B}" destId="{CCABA054-A5AF-4DDD-A1E0-726887F38852}" srcOrd="1" destOrd="0" presId="urn:microsoft.com/office/officeart/2008/layout/LinedList"/>
    <dgm:cxn modelId="{05098FD9-F818-4B61-9E00-B2821026618A}" type="presParOf" srcId="{7BE43DFC-C945-4E5F-8409-1AC01D550372}" destId="{304D8506-5691-46F1-A152-CA980458C9AD}" srcOrd="8" destOrd="0" presId="urn:microsoft.com/office/officeart/2008/layout/LinedList"/>
    <dgm:cxn modelId="{D5DA4248-F0E5-4CE2-BBF2-6B8F7D3D0799}" type="presParOf" srcId="{7BE43DFC-C945-4E5F-8409-1AC01D550372}" destId="{40D27DD0-6D8C-4E1E-97E1-FB151ABC145E}" srcOrd="9" destOrd="0" presId="urn:microsoft.com/office/officeart/2008/layout/LinedList"/>
    <dgm:cxn modelId="{4F7FDC81-8CC6-4E8B-84C7-E951DA50E94C}" type="presParOf" srcId="{40D27DD0-6D8C-4E1E-97E1-FB151ABC145E}" destId="{D93E373F-EC1E-4BC3-BF19-F0E6579A1265}" srcOrd="0" destOrd="0" presId="urn:microsoft.com/office/officeart/2008/layout/LinedList"/>
    <dgm:cxn modelId="{40BF95EF-BA8C-4EC7-8EA7-11BA002CBD0C}" type="presParOf" srcId="{40D27DD0-6D8C-4E1E-97E1-FB151ABC145E}" destId="{7C640434-7469-4611-B2AE-08DB8C848E5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8C3F40-2BFC-46B9-9259-01B45A3D2440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D156B293-4BF7-4D89-856C-048F88947D28}">
      <dgm:prSet/>
      <dgm:spPr/>
      <dgm:t>
        <a:bodyPr/>
        <a:lstStyle/>
        <a:p>
          <a:pPr>
            <a:defRPr b="1"/>
          </a:pPr>
          <a:r>
            <a:rPr lang="en-US" b="0" i="0"/>
            <a:t>Training</a:t>
          </a:r>
          <a:endParaRPr lang="en-US"/>
        </a:p>
      </dgm:t>
    </dgm:pt>
    <dgm:pt modelId="{931B549F-A410-4E14-AB9A-54BE466C4E73}" type="parTrans" cxnId="{4970EBF5-24B5-4A6E-8F79-20B4C025E6BF}">
      <dgm:prSet/>
      <dgm:spPr/>
      <dgm:t>
        <a:bodyPr/>
        <a:lstStyle/>
        <a:p>
          <a:endParaRPr lang="en-US" sz="2800"/>
        </a:p>
      </dgm:t>
    </dgm:pt>
    <dgm:pt modelId="{A80E8D73-6D90-4744-995D-235FC069134A}" type="sibTrans" cxnId="{4970EBF5-24B5-4A6E-8F79-20B4C025E6BF}">
      <dgm:prSet/>
      <dgm:spPr/>
      <dgm:t>
        <a:bodyPr/>
        <a:lstStyle/>
        <a:p>
          <a:endParaRPr lang="en-US"/>
        </a:p>
      </dgm:t>
    </dgm:pt>
    <dgm:pt modelId="{2786B459-2D62-4DAA-B822-A94436CD2A2A}">
      <dgm:prSet custT="1"/>
      <dgm:spPr/>
      <dgm:t>
        <a:bodyPr/>
        <a:lstStyle/>
        <a:p>
          <a:r>
            <a:rPr lang="en-US" sz="1800" b="0" i="0"/>
            <a:t>Total of 5-15 hours depending on your comfort level with taxes and volunteer role you choose through UWSCMI’s online platform</a:t>
          </a:r>
          <a:endParaRPr lang="en-US" sz="1800"/>
        </a:p>
      </dgm:t>
    </dgm:pt>
    <dgm:pt modelId="{998A5357-0704-44F4-8158-D7CE70E7533D}" type="parTrans" cxnId="{FC5989E8-1612-46EF-B2C3-402D4C32A5F2}">
      <dgm:prSet/>
      <dgm:spPr/>
      <dgm:t>
        <a:bodyPr/>
        <a:lstStyle/>
        <a:p>
          <a:endParaRPr lang="en-US" sz="2800"/>
        </a:p>
      </dgm:t>
    </dgm:pt>
    <dgm:pt modelId="{58BA2AFA-3C05-46AF-B93E-1668A2D132CA}" type="sibTrans" cxnId="{FC5989E8-1612-46EF-B2C3-402D4C32A5F2}">
      <dgm:prSet/>
      <dgm:spPr/>
      <dgm:t>
        <a:bodyPr/>
        <a:lstStyle/>
        <a:p>
          <a:endParaRPr lang="en-US"/>
        </a:p>
      </dgm:t>
    </dgm:pt>
    <dgm:pt modelId="{DA47015E-4038-4DF9-B39A-26E26E361328}">
      <dgm:prSet/>
      <dgm:spPr/>
      <dgm:t>
        <a:bodyPr/>
        <a:lstStyle/>
        <a:p>
          <a:pPr>
            <a:defRPr b="1"/>
          </a:pPr>
          <a:r>
            <a:rPr lang="en-US" b="0" i="0"/>
            <a:t>Exam</a:t>
          </a:r>
          <a:endParaRPr lang="en-US"/>
        </a:p>
      </dgm:t>
    </dgm:pt>
    <dgm:pt modelId="{7D6FD7BC-6C4D-409F-8DF1-E77F9145444B}" type="parTrans" cxnId="{A4788D68-7934-4B6D-A46E-1EC71C7656D7}">
      <dgm:prSet/>
      <dgm:spPr/>
      <dgm:t>
        <a:bodyPr/>
        <a:lstStyle/>
        <a:p>
          <a:endParaRPr lang="en-US" sz="2800"/>
        </a:p>
      </dgm:t>
    </dgm:pt>
    <dgm:pt modelId="{634A300F-785E-4CC3-9A09-33289AB03FC7}" type="sibTrans" cxnId="{A4788D68-7934-4B6D-A46E-1EC71C7656D7}">
      <dgm:prSet/>
      <dgm:spPr/>
      <dgm:t>
        <a:bodyPr/>
        <a:lstStyle/>
        <a:p>
          <a:endParaRPr lang="en-US"/>
        </a:p>
      </dgm:t>
    </dgm:pt>
    <dgm:pt modelId="{28C5A363-3952-4A86-906A-F8EEC1F263B5}">
      <dgm:prSet/>
      <dgm:spPr/>
      <dgm:t>
        <a:bodyPr/>
        <a:lstStyle/>
        <a:p>
          <a:r>
            <a:rPr lang="en-US" b="0" i="0"/>
            <a:t>Due at the end of January</a:t>
          </a:r>
          <a:endParaRPr lang="en-US"/>
        </a:p>
      </dgm:t>
    </dgm:pt>
    <dgm:pt modelId="{399FF66C-BA14-4955-86E6-AA3B012F22D2}" type="parTrans" cxnId="{A5288F57-3715-4879-8DC9-EBAB1D1D73AF}">
      <dgm:prSet/>
      <dgm:spPr/>
      <dgm:t>
        <a:bodyPr/>
        <a:lstStyle/>
        <a:p>
          <a:endParaRPr lang="en-US" sz="2800"/>
        </a:p>
      </dgm:t>
    </dgm:pt>
    <dgm:pt modelId="{CD63E1B3-2EF7-4F4C-9DC6-780DECB87765}" type="sibTrans" cxnId="{A5288F57-3715-4879-8DC9-EBAB1D1D73AF}">
      <dgm:prSet/>
      <dgm:spPr/>
      <dgm:t>
        <a:bodyPr/>
        <a:lstStyle/>
        <a:p>
          <a:endParaRPr lang="en-US"/>
        </a:p>
      </dgm:t>
    </dgm:pt>
    <dgm:pt modelId="{184BEF13-8064-426A-B3F9-2B5F0105DA4A}">
      <dgm:prSet/>
      <dgm:spPr/>
      <dgm:t>
        <a:bodyPr/>
        <a:lstStyle/>
        <a:p>
          <a:pPr>
            <a:defRPr b="1"/>
          </a:pPr>
          <a:r>
            <a:rPr lang="en-US" b="0" i="0"/>
            <a:t>Volunteering</a:t>
          </a:r>
          <a:endParaRPr lang="en-US"/>
        </a:p>
      </dgm:t>
    </dgm:pt>
    <dgm:pt modelId="{76BB54C0-2D0D-4241-B4FE-CA0A8E4C986B}" type="parTrans" cxnId="{D51E919C-FADC-47C1-8A29-68BD27C84055}">
      <dgm:prSet/>
      <dgm:spPr/>
      <dgm:t>
        <a:bodyPr/>
        <a:lstStyle/>
        <a:p>
          <a:endParaRPr lang="en-US" sz="2800"/>
        </a:p>
      </dgm:t>
    </dgm:pt>
    <dgm:pt modelId="{F8102E66-A0A8-43F4-8EDA-9DD66215BEC5}" type="sibTrans" cxnId="{D51E919C-FADC-47C1-8A29-68BD27C84055}">
      <dgm:prSet/>
      <dgm:spPr/>
      <dgm:t>
        <a:bodyPr/>
        <a:lstStyle/>
        <a:p>
          <a:endParaRPr lang="en-US"/>
        </a:p>
      </dgm:t>
    </dgm:pt>
    <dgm:pt modelId="{BE63F720-1CAA-4118-B0B5-198C1703C4E2}">
      <dgm:prSet/>
      <dgm:spPr/>
      <dgm:t>
        <a:bodyPr/>
        <a:lstStyle/>
        <a:p>
          <a:r>
            <a:rPr lang="en-US" b="0" i="0"/>
            <a:t>End of January - April 15th </a:t>
          </a:r>
          <a:endParaRPr lang="en-US"/>
        </a:p>
      </dgm:t>
    </dgm:pt>
    <dgm:pt modelId="{6B402A77-441C-4070-9D6F-D6B747C9B28A}" type="parTrans" cxnId="{5484D0B3-EC10-4AA7-9CD0-63A77D6D76DC}">
      <dgm:prSet/>
      <dgm:spPr/>
      <dgm:t>
        <a:bodyPr/>
        <a:lstStyle/>
        <a:p>
          <a:endParaRPr lang="en-US" sz="2800"/>
        </a:p>
      </dgm:t>
    </dgm:pt>
    <dgm:pt modelId="{0B9EEEB3-D8EC-42F5-8C9E-F7913EC77E7B}" type="sibTrans" cxnId="{5484D0B3-EC10-4AA7-9CD0-63A77D6D76DC}">
      <dgm:prSet/>
      <dgm:spPr/>
      <dgm:t>
        <a:bodyPr/>
        <a:lstStyle/>
        <a:p>
          <a:endParaRPr lang="en-US"/>
        </a:p>
      </dgm:t>
    </dgm:pt>
    <dgm:pt modelId="{2C61328A-85F3-4F8B-BE28-296CEE5C6AFD}">
      <dgm:prSet custT="1"/>
      <dgm:spPr/>
      <dgm:t>
        <a:bodyPr/>
        <a:lstStyle/>
        <a:p>
          <a:r>
            <a:rPr lang="en-US" sz="1800" b="0" i="0"/>
            <a:t>Flexible, learn whenever you like/are able to!</a:t>
          </a:r>
          <a:endParaRPr lang="en-US" sz="1800"/>
        </a:p>
      </dgm:t>
    </dgm:pt>
    <dgm:pt modelId="{746BBA08-55FE-45B4-AFA8-58E74AA88C9B}" type="parTrans" cxnId="{3C06288D-78C3-49E6-B98B-BDF9EFE5D06D}">
      <dgm:prSet/>
      <dgm:spPr/>
      <dgm:t>
        <a:bodyPr/>
        <a:lstStyle/>
        <a:p>
          <a:endParaRPr lang="en-IN"/>
        </a:p>
      </dgm:t>
    </dgm:pt>
    <dgm:pt modelId="{D75D2D41-FA40-46C1-B32A-3DE3071F886F}" type="sibTrans" cxnId="{3C06288D-78C3-49E6-B98B-BDF9EFE5D06D}">
      <dgm:prSet/>
      <dgm:spPr/>
      <dgm:t>
        <a:bodyPr/>
        <a:lstStyle/>
        <a:p>
          <a:endParaRPr lang="en-IN"/>
        </a:p>
      </dgm:t>
    </dgm:pt>
    <dgm:pt modelId="{8DAB6874-BE5C-4FA5-9F46-6FE1A15FCAF9}">
      <dgm:prSet custT="1"/>
      <dgm:spPr/>
      <dgm:t>
        <a:bodyPr/>
        <a:lstStyle/>
        <a:p>
          <a:r>
            <a:rPr lang="en-US" sz="1800" b="0" i="0"/>
            <a:t>Optional live sessions</a:t>
          </a:r>
          <a:endParaRPr lang="en-US" sz="1800"/>
        </a:p>
      </dgm:t>
    </dgm:pt>
    <dgm:pt modelId="{F3963E6D-B18C-4ABB-8B0A-611455EFB7A5}" type="parTrans" cxnId="{14F5A98E-736E-4275-8423-1D5098F7FA58}">
      <dgm:prSet/>
      <dgm:spPr/>
      <dgm:t>
        <a:bodyPr/>
        <a:lstStyle/>
        <a:p>
          <a:endParaRPr lang="en-IN"/>
        </a:p>
      </dgm:t>
    </dgm:pt>
    <dgm:pt modelId="{AD1E6A5D-88C2-40D7-93C0-C5A5CC895C24}" type="sibTrans" cxnId="{14F5A98E-736E-4275-8423-1D5098F7FA58}">
      <dgm:prSet/>
      <dgm:spPr/>
      <dgm:t>
        <a:bodyPr/>
        <a:lstStyle/>
        <a:p>
          <a:endParaRPr lang="en-IN"/>
        </a:p>
      </dgm:t>
    </dgm:pt>
    <dgm:pt modelId="{F90E20EC-FFE1-42A0-964D-60DA98CDDADA}">
      <dgm:prSet custT="1"/>
      <dgm:spPr/>
      <dgm:t>
        <a:bodyPr/>
        <a:lstStyle/>
        <a:p>
          <a:r>
            <a:rPr lang="en-US" sz="1800" b="0" i="0"/>
            <a:t>We are accessible and want to help! November 2023 - January 2024</a:t>
          </a:r>
          <a:endParaRPr lang="en-US" sz="1800"/>
        </a:p>
      </dgm:t>
    </dgm:pt>
    <dgm:pt modelId="{A538BAA9-693A-430B-BA0B-8164E9D25319}" type="parTrans" cxnId="{D3EABD55-5C4A-4F63-A88C-43AAA04AFB42}">
      <dgm:prSet/>
      <dgm:spPr/>
      <dgm:t>
        <a:bodyPr/>
        <a:lstStyle/>
        <a:p>
          <a:endParaRPr lang="en-IN"/>
        </a:p>
      </dgm:t>
    </dgm:pt>
    <dgm:pt modelId="{600DFA83-320D-4D8A-A3E6-CA9B4ADD5F36}" type="sibTrans" cxnId="{D3EABD55-5C4A-4F63-A88C-43AAA04AFB42}">
      <dgm:prSet/>
      <dgm:spPr/>
      <dgm:t>
        <a:bodyPr/>
        <a:lstStyle/>
        <a:p>
          <a:endParaRPr lang="en-IN"/>
        </a:p>
      </dgm:t>
    </dgm:pt>
    <dgm:pt modelId="{26247D1B-614F-4AF1-8877-C6FCE43480E4}" type="pres">
      <dgm:prSet presAssocID="{0C8C3F40-2BFC-46B9-9259-01B45A3D2440}" presName="root" presStyleCnt="0">
        <dgm:presLayoutVars>
          <dgm:dir/>
          <dgm:resizeHandles val="exact"/>
        </dgm:presLayoutVars>
      </dgm:prSet>
      <dgm:spPr/>
    </dgm:pt>
    <dgm:pt modelId="{C02FA18C-2022-4701-A415-174895C7208C}" type="pres">
      <dgm:prSet presAssocID="{D156B293-4BF7-4D89-856C-048F88947D28}" presName="compNode" presStyleCnt="0"/>
      <dgm:spPr/>
    </dgm:pt>
    <dgm:pt modelId="{115C4CBA-B870-4691-9F87-D23D8F4EF480}" type="pres">
      <dgm:prSet presAssocID="{D156B293-4BF7-4D89-856C-048F88947D2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A31B2F4-3478-4BD2-86CD-E1343D7E3121}" type="pres">
      <dgm:prSet presAssocID="{D156B293-4BF7-4D89-856C-048F88947D28}" presName="iconSpace" presStyleCnt="0"/>
      <dgm:spPr/>
    </dgm:pt>
    <dgm:pt modelId="{18C3BF7B-4EA2-4487-BC24-59CEF0CBE71C}" type="pres">
      <dgm:prSet presAssocID="{D156B293-4BF7-4D89-856C-048F88947D28}" presName="parTx" presStyleLbl="revTx" presStyleIdx="0" presStyleCnt="6">
        <dgm:presLayoutVars>
          <dgm:chMax val="0"/>
          <dgm:chPref val="0"/>
        </dgm:presLayoutVars>
      </dgm:prSet>
      <dgm:spPr/>
    </dgm:pt>
    <dgm:pt modelId="{67EF5407-7AC4-4E33-B4AA-0E46ABFEDE84}" type="pres">
      <dgm:prSet presAssocID="{D156B293-4BF7-4D89-856C-048F88947D28}" presName="txSpace" presStyleCnt="0"/>
      <dgm:spPr/>
    </dgm:pt>
    <dgm:pt modelId="{CA3893A8-42CC-4107-8E07-B76537BD5D1E}" type="pres">
      <dgm:prSet presAssocID="{D156B293-4BF7-4D89-856C-048F88947D28}" presName="desTx" presStyleLbl="revTx" presStyleIdx="1" presStyleCnt="6" custScaleX="180777" custLinFactNeighborX="871" custLinFactNeighborY="21219">
        <dgm:presLayoutVars/>
      </dgm:prSet>
      <dgm:spPr/>
    </dgm:pt>
    <dgm:pt modelId="{287A0CA8-0F4E-44B4-B648-60DC6E0340DF}" type="pres">
      <dgm:prSet presAssocID="{A80E8D73-6D90-4744-995D-235FC069134A}" presName="sibTrans" presStyleCnt="0"/>
      <dgm:spPr/>
    </dgm:pt>
    <dgm:pt modelId="{E4CA678F-10B0-4A50-B6D9-64FD1F0DC01E}" type="pres">
      <dgm:prSet presAssocID="{DA47015E-4038-4DF9-B39A-26E26E361328}" presName="compNode" presStyleCnt="0"/>
      <dgm:spPr/>
    </dgm:pt>
    <dgm:pt modelId="{85BF3AC9-F7D9-4383-81AC-B3ED6380A467}" type="pres">
      <dgm:prSet presAssocID="{DA47015E-4038-4DF9-B39A-26E26E36132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2A8F4C8-514D-4718-91E9-FFA5D881FA3B}" type="pres">
      <dgm:prSet presAssocID="{DA47015E-4038-4DF9-B39A-26E26E361328}" presName="iconSpace" presStyleCnt="0"/>
      <dgm:spPr/>
    </dgm:pt>
    <dgm:pt modelId="{A6D9386C-7015-46CA-88D2-81544DA03ABD}" type="pres">
      <dgm:prSet presAssocID="{DA47015E-4038-4DF9-B39A-26E26E361328}" presName="parTx" presStyleLbl="revTx" presStyleIdx="2" presStyleCnt="6">
        <dgm:presLayoutVars>
          <dgm:chMax val="0"/>
          <dgm:chPref val="0"/>
        </dgm:presLayoutVars>
      </dgm:prSet>
      <dgm:spPr/>
    </dgm:pt>
    <dgm:pt modelId="{D5EB19D2-D83E-41B0-BCAB-18820D6045EB}" type="pres">
      <dgm:prSet presAssocID="{DA47015E-4038-4DF9-B39A-26E26E361328}" presName="txSpace" presStyleCnt="0"/>
      <dgm:spPr/>
    </dgm:pt>
    <dgm:pt modelId="{631B7080-1375-4BCD-B96A-1A9C4E584683}" type="pres">
      <dgm:prSet presAssocID="{DA47015E-4038-4DF9-B39A-26E26E361328}" presName="desTx" presStyleLbl="revTx" presStyleIdx="3" presStyleCnt="6">
        <dgm:presLayoutVars/>
      </dgm:prSet>
      <dgm:spPr/>
    </dgm:pt>
    <dgm:pt modelId="{1E389C95-B62E-4DED-95A1-8904CDD2F562}" type="pres">
      <dgm:prSet presAssocID="{634A300F-785E-4CC3-9A09-33289AB03FC7}" presName="sibTrans" presStyleCnt="0"/>
      <dgm:spPr/>
    </dgm:pt>
    <dgm:pt modelId="{033F5CA6-9E40-4675-A511-C52087F58B6F}" type="pres">
      <dgm:prSet presAssocID="{184BEF13-8064-426A-B3F9-2B5F0105DA4A}" presName="compNode" presStyleCnt="0"/>
      <dgm:spPr/>
    </dgm:pt>
    <dgm:pt modelId="{AD290284-0593-4AC4-960C-86A680DB109E}" type="pres">
      <dgm:prSet presAssocID="{184BEF13-8064-426A-B3F9-2B5F0105DA4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25BA04E9-7570-4383-AC78-555E5F82E5AA}" type="pres">
      <dgm:prSet presAssocID="{184BEF13-8064-426A-B3F9-2B5F0105DA4A}" presName="iconSpace" presStyleCnt="0"/>
      <dgm:spPr/>
    </dgm:pt>
    <dgm:pt modelId="{924A90CA-B191-478A-8672-CD5667F8D8EA}" type="pres">
      <dgm:prSet presAssocID="{184BEF13-8064-426A-B3F9-2B5F0105DA4A}" presName="parTx" presStyleLbl="revTx" presStyleIdx="4" presStyleCnt="6">
        <dgm:presLayoutVars>
          <dgm:chMax val="0"/>
          <dgm:chPref val="0"/>
        </dgm:presLayoutVars>
      </dgm:prSet>
      <dgm:spPr/>
    </dgm:pt>
    <dgm:pt modelId="{B4D5C185-7F42-408A-9727-C5775A2A46A6}" type="pres">
      <dgm:prSet presAssocID="{184BEF13-8064-426A-B3F9-2B5F0105DA4A}" presName="txSpace" presStyleCnt="0"/>
      <dgm:spPr/>
    </dgm:pt>
    <dgm:pt modelId="{D77A17E3-7A44-4F72-BEE2-C539DEB272C6}" type="pres">
      <dgm:prSet presAssocID="{184BEF13-8064-426A-B3F9-2B5F0105DA4A}" presName="desTx" presStyleLbl="revTx" presStyleIdx="5" presStyleCnt="6">
        <dgm:presLayoutVars/>
      </dgm:prSet>
      <dgm:spPr/>
    </dgm:pt>
  </dgm:ptLst>
  <dgm:cxnLst>
    <dgm:cxn modelId="{8C28F313-729B-4917-89E3-EB9D55F5F467}" type="presOf" srcId="{F90E20EC-FFE1-42A0-964D-60DA98CDDADA}" destId="{CA3893A8-42CC-4107-8E07-B76537BD5D1E}" srcOrd="0" destOrd="3" presId="urn:microsoft.com/office/officeart/2018/5/layout/CenteredIconLabelDescriptionList"/>
    <dgm:cxn modelId="{2E3BA217-413E-4E47-9920-07F4A8C5E3C1}" type="presOf" srcId="{2C61328A-85F3-4F8B-BE28-296CEE5C6AFD}" destId="{CA3893A8-42CC-4107-8E07-B76537BD5D1E}" srcOrd="0" destOrd="1" presId="urn:microsoft.com/office/officeart/2018/5/layout/CenteredIconLabelDescriptionList"/>
    <dgm:cxn modelId="{71ED533C-27D7-4C77-BBA8-FC0C25742FDE}" type="presOf" srcId="{D156B293-4BF7-4D89-856C-048F88947D28}" destId="{18C3BF7B-4EA2-4487-BC24-59CEF0CBE71C}" srcOrd="0" destOrd="0" presId="urn:microsoft.com/office/officeart/2018/5/layout/CenteredIconLabelDescriptionList"/>
    <dgm:cxn modelId="{8755C13C-09FC-4E31-9FB2-4F30F62D1B46}" type="presOf" srcId="{28C5A363-3952-4A86-906A-F8EEC1F263B5}" destId="{631B7080-1375-4BCD-B96A-1A9C4E584683}" srcOrd="0" destOrd="0" presId="urn:microsoft.com/office/officeart/2018/5/layout/CenteredIconLabelDescriptionList"/>
    <dgm:cxn modelId="{4C1ACB5B-0F2B-4673-9067-D1812265F696}" type="presOf" srcId="{0C8C3F40-2BFC-46B9-9259-01B45A3D2440}" destId="{26247D1B-614F-4AF1-8877-C6FCE43480E4}" srcOrd="0" destOrd="0" presId="urn:microsoft.com/office/officeart/2018/5/layout/CenteredIconLabelDescriptionList"/>
    <dgm:cxn modelId="{A4788D68-7934-4B6D-A46E-1EC71C7656D7}" srcId="{0C8C3F40-2BFC-46B9-9259-01B45A3D2440}" destId="{DA47015E-4038-4DF9-B39A-26E26E361328}" srcOrd="1" destOrd="0" parTransId="{7D6FD7BC-6C4D-409F-8DF1-E77F9145444B}" sibTransId="{634A300F-785E-4CC3-9A09-33289AB03FC7}"/>
    <dgm:cxn modelId="{6609CC4C-F953-4212-9358-A1D5D44A7CC1}" type="presOf" srcId="{DA47015E-4038-4DF9-B39A-26E26E361328}" destId="{A6D9386C-7015-46CA-88D2-81544DA03ABD}" srcOrd="0" destOrd="0" presId="urn:microsoft.com/office/officeart/2018/5/layout/CenteredIconLabelDescriptionList"/>
    <dgm:cxn modelId="{5955574F-DF3B-4B33-BCC8-E5F9C0A699A4}" type="presOf" srcId="{2786B459-2D62-4DAA-B822-A94436CD2A2A}" destId="{CA3893A8-42CC-4107-8E07-B76537BD5D1E}" srcOrd="0" destOrd="0" presId="urn:microsoft.com/office/officeart/2018/5/layout/CenteredIconLabelDescriptionList"/>
    <dgm:cxn modelId="{D3EABD55-5C4A-4F63-A88C-43AAA04AFB42}" srcId="{2786B459-2D62-4DAA-B822-A94436CD2A2A}" destId="{F90E20EC-FFE1-42A0-964D-60DA98CDDADA}" srcOrd="2" destOrd="0" parTransId="{A538BAA9-693A-430B-BA0B-8164E9D25319}" sibTransId="{600DFA83-320D-4D8A-A3E6-CA9B4ADD5F36}"/>
    <dgm:cxn modelId="{A5288F57-3715-4879-8DC9-EBAB1D1D73AF}" srcId="{DA47015E-4038-4DF9-B39A-26E26E361328}" destId="{28C5A363-3952-4A86-906A-F8EEC1F263B5}" srcOrd="0" destOrd="0" parTransId="{399FF66C-BA14-4955-86E6-AA3B012F22D2}" sibTransId="{CD63E1B3-2EF7-4F4C-9DC6-780DECB87765}"/>
    <dgm:cxn modelId="{3C06288D-78C3-49E6-B98B-BDF9EFE5D06D}" srcId="{2786B459-2D62-4DAA-B822-A94436CD2A2A}" destId="{2C61328A-85F3-4F8B-BE28-296CEE5C6AFD}" srcOrd="0" destOrd="0" parTransId="{746BBA08-55FE-45B4-AFA8-58E74AA88C9B}" sibTransId="{D75D2D41-FA40-46C1-B32A-3DE3071F886F}"/>
    <dgm:cxn modelId="{14F5A98E-736E-4275-8423-1D5098F7FA58}" srcId="{2786B459-2D62-4DAA-B822-A94436CD2A2A}" destId="{8DAB6874-BE5C-4FA5-9F46-6FE1A15FCAF9}" srcOrd="1" destOrd="0" parTransId="{F3963E6D-B18C-4ABB-8B0A-611455EFB7A5}" sibTransId="{AD1E6A5D-88C2-40D7-93C0-C5A5CC895C24}"/>
    <dgm:cxn modelId="{95BFD88F-3F83-4554-A3D1-EB222CEB4E7C}" type="presOf" srcId="{BE63F720-1CAA-4118-B0B5-198C1703C4E2}" destId="{D77A17E3-7A44-4F72-BEE2-C539DEB272C6}" srcOrd="0" destOrd="0" presId="urn:microsoft.com/office/officeart/2018/5/layout/CenteredIconLabelDescriptionList"/>
    <dgm:cxn modelId="{D51E919C-FADC-47C1-8A29-68BD27C84055}" srcId="{0C8C3F40-2BFC-46B9-9259-01B45A3D2440}" destId="{184BEF13-8064-426A-B3F9-2B5F0105DA4A}" srcOrd="2" destOrd="0" parTransId="{76BB54C0-2D0D-4241-B4FE-CA0A8E4C986B}" sibTransId="{F8102E66-A0A8-43F4-8EDA-9DD66215BEC5}"/>
    <dgm:cxn modelId="{5484D0B3-EC10-4AA7-9CD0-63A77D6D76DC}" srcId="{184BEF13-8064-426A-B3F9-2B5F0105DA4A}" destId="{BE63F720-1CAA-4118-B0B5-198C1703C4E2}" srcOrd="0" destOrd="0" parTransId="{6B402A77-441C-4070-9D6F-D6B747C9B28A}" sibTransId="{0B9EEEB3-D8EC-42F5-8C9E-F7913EC77E7B}"/>
    <dgm:cxn modelId="{71ACFCB4-6B4D-4513-BF6F-136DFC8FD8E3}" type="presOf" srcId="{184BEF13-8064-426A-B3F9-2B5F0105DA4A}" destId="{924A90CA-B191-478A-8672-CD5667F8D8EA}" srcOrd="0" destOrd="0" presId="urn:microsoft.com/office/officeart/2018/5/layout/CenteredIconLabelDescriptionList"/>
    <dgm:cxn modelId="{8E541FCF-363B-4E18-ACDC-88E502F55CE5}" type="presOf" srcId="{8DAB6874-BE5C-4FA5-9F46-6FE1A15FCAF9}" destId="{CA3893A8-42CC-4107-8E07-B76537BD5D1E}" srcOrd="0" destOrd="2" presId="urn:microsoft.com/office/officeart/2018/5/layout/CenteredIconLabelDescriptionList"/>
    <dgm:cxn modelId="{FC5989E8-1612-46EF-B2C3-402D4C32A5F2}" srcId="{D156B293-4BF7-4D89-856C-048F88947D28}" destId="{2786B459-2D62-4DAA-B822-A94436CD2A2A}" srcOrd="0" destOrd="0" parTransId="{998A5357-0704-44F4-8158-D7CE70E7533D}" sibTransId="{58BA2AFA-3C05-46AF-B93E-1668A2D132CA}"/>
    <dgm:cxn modelId="{4970EBF5-24B5-4A6E-8F79-20B4C025E6BF}" srcId="{0C8C3F40-2BFC-46B9-9259-01B45A3D2440}" destId="{D156B293-4BF7-4D89-856C-048F88947D28}" srcOrd="0" destOrd="0" parTransId="{931B549F-A410-4E14-AB9A-54BE466C4E73}" sibTransId="{A80E8D73-6D90-4744-995D-235FC069134A}"/>
    <dgm:cxn modelId="{E7EAAC60-329F-478E-B9FC-CD18C006F3C0}" type="presParOf" srcId="{26247D1B-614F-4AF1-8877-C6FCE43480E4}" destId="{C02FA18C-2022-4701-A415-174895C7208C}" srcOrd="0" destOrd="0" presId="urn:microsoft.com/office/officeart/2018/5/layout/CenteredIconLabelDescriptionList"/>
    <dgm:cxn modelId="{F3FE2A5C-6F76-4D62-BFBC-97FBD1F6FCA0}" type="presParOf" srcId="{C02FA18C-2022-4701-A415-174895C7208C}" destId="{115C4CBA-B870-4691-9F87-D23D8F4EF480}" srcOrd="0" destOrd="0" presId="urn:microsoft.com/office/officeart/2018/5/layout/CenteredIconLabelDescriptionList"/>
    <dgm:cxn modelId="{6002AB22-7149-462A-A810-972CC1BF75AF}" type="presParOf" srcId="{C02FA18C-2022-4701-A415-174895C7208C}" destId="{7A31B2F4-3478-4BD2-86CD-E1343D7E3121}" srcOrd="1" destOrd="0" presId="urn:microsoft.com/office/officeart/2018/5/layout/CenteredIconLabelDescriptionList"/>
    <dgm:cxn modelId="{C0A95367-3CE5-4F60-AA34-D6BE36156ED4}" type="presParOf" srcId="{C02FA18C-2022-4701-A415-174895C7208C}" destId="{18C3BF7B-4EA2-4487-BC24-59CEF0CBE71C}" srcOrd="2" destOrd="0" presId="urn:microsoft.com/office/officeart/2018/5/layout/CenteredIconLabelDescriptionList"/>
    <dgm:cxn modelId="{13D4AD6C-6C9A-4FBC-911E-37EDFA8E719D}" type="presParOf" srcId="{C02FA18C-2022-4701-A415-174895C7208C}" destId="{67EF5407-7AC4-4E33-B4AA-0E46ABFEDE84}" srcOrd="3" destOrd="0" presId="urn:microsoft.com/office/officeart/2018/5/layout/CenteredIconLabelDescriptionList"/>
    <dgm:cxn modelId="{58CD560B-6A7D-4C8E-A6E2-E238F42066C7}" type="presParOf" srcId="{C02FA18C-2022-4701-A415-174895C7208C}" destId="{CA3893A8-42CC-4107-8E07-B76537BD5D1E}" srcOrd="4" destOrd="0" presId="urn:microsoft.com/office/officeart/2018/5/layout/CenteredIconLabelDescriptionList"/>
    <dgm:cxn modelId="{FE863CB1-BD10-4EAF-96BC-20E3326C15DE}" type="presParOf" srcId="{26247D1B-614F-4AF1-8877-C6FCE43480E4}" destId="{287A0CA8-0F4E-44B4-B648-60DC6E0340DF}" srcOrd="1" destOrd="0" presId="urn:microsoft.com/office/officeart/2018/5/layout/CenteredIconLabelDescriptionList"/>
    <dgm:cxn modelId="{C7DAE674-2D0B-4A1C-B5EF-C21294621E6E}" type="presParOf" srcId="{26247D1B-614F-4AF1-8877-C6FCE43480E4}" destId="{E4CA678F-10B0-4A50-B6D9-64FD1F0DC01E}" srcOrd="2" destOrd="0" presId="urn:microsoft.com/office/officeart/2018/5/layout/CenteredIconLabelDescriptionList"/>
    <dgm:cxn modelId="{067029A8-CD2E-40E8-B0F8-A4596D7611BF}" type="presParOf" srcId="{E4CA678F-10B0-4A50-B6D9-64FD1F0DC01E}" destId="{85BF3AC9-F7D9-4383-81AC-B3ED6380A467}" srcOrd="0" destOrd="0" presId="urn:microsoft.com/office/officeart/2018/5/layout/CenteredIconLabelDescriptionList"/>
    <dgm:cxn modelId="{1B073511-2C77-422A-9DC0-52EB2E48F658}" type="presParOf" srcId="{E4CA678F-10B0-4A50-B6D9-64FD1F0DC01E}" destId="{02A8F4C8-514D-4718-91E9-FFA5D881FA3B}" srcOrd="1" destOrd="0" presId="urn:microsoft.com/office/officeart/2018/5/layout/CenteredIconLabelDescriptionList"/>
    <dgm:cxn modelId="{3F30C246-F720-4DE4-9856-51059816DA98}" type="presParOf" srcId="{E4CA678F-10B0-4A50-B6D9-64FD1F0DC01E}" destId="{A6D9386C-7015-46CA-88D2-81544DA03ABD}" srcOrd="2" destOrd="0" presId="urn:microsoft.com/office/officeart/2018/5/layout/CenteredIconLabelDescriptionList"/>
    <dgm:cxn modelId="{CE192385-2F88-4C48-BD63-90D810C0AFB6}" type="presParOf" srcId="{E4CA678F-10B0-4A50-B6D9-64FD1F0DC01E}" destId="{D5EB19D2-D83E-41B0-BCAB-18820D6045EB}" srcOrd="3" destOrd="0" presId="urn:microsoft.com/office/officeart/2018/5/layout/CenteredIconLabelDescriptionList"/>
    <dgm:cxn modelId="{75D13BE6-2919-4B70-9579-5F5213A99486}" type="presParOf" srcId="{E4CA678F-10B0-4A50-B6D9-64FD1F0DC01E}" destId="{631B7080-1375-4BCD-B96A-1A9C4E584683}" srcOrd="4" destOrd="0" presId="urn:microsoft.com/office/officeart/2018/5/layout/CenteredIconLabelDescriptionList"/>
    <dgm:cxn modelId="{02D04D71-3FD8-465F-91D7-7A6646D8051E}" type="presParOf" srcId="{26247D1B-614F-4AF1-8877-C6FCE43480E4}" destId="{1E389C95-B62E-4DED-95A1-8904CDD2F562}" srcOrd="3" destOrd="0" presId="urn:microsoft.com/office/officeart/2018/5/layout/CenteredIconLabelDescriptionList"/>
    <dgm:cxn modelId="{3D799F1B-3C90-4DFF-8A2F-EA05515CBFA4}" type="presParOf" srcId="{26247D1B-614F-4AF1-8877-C6FCE43480E4}" destId="{033F5CA6-9E40-4675-A511-C52087F58B6F}" srcOrd="4" destOrd="0" presId="urn:microsoft.com/office/officeart/2018/5/layout/CenteredIconLabelDescriptionList"/>
    <dgm:cxn modelId="{EA9039B4-45B8-4944-97DF-07480DC09C23}" type="presParOf" srcId="{033F5CA6-9E40-4675-A511-C52087F58B6F}" destId="{AD290284-0593-4AC4-960C-86A680DB109E}" srcOrd="0" destOrd="0" presId="urn:microsoft.com/office/officeart/2018/5/layout/CenteredIconLabelDescriptionList"/>
    <dgm:cxn modelId="{D3D8471D-3D3F-4F26-A447-7DD5BB4A853F}" type="presParOf" srcId="{033F5CA6-9E40-4675-A511-C52087F58B6F}" destId="{25BA04E9-7570-4383-AC78-555E5F82E5AA}" srcOrd="1" destOrd="0" presId="urn:microsoft.com/office/officeart/2018/5/layout/CenteredIconLabelDescriptionList"/>
    <dgm:cxn modelId="{CF3FEA6E-456C-4E7E-A7C4-D6D09BFA8728}" type="presParOf" srcId="{033F5CA6-9E40-4675-A511-C52087F58B6F}" destId="{924A90CA-B191-478A-8672-CD5667F8D8EA}" srcOrd="2" destOrd="0" presId="urn:microsoft.com/office/officeart/2018/5/layout/CenteredIconLabelDescriptionList"/>
    <dgm:cxn modelId="{BD112DDB-5FF6-48A6-A14F-1804B9D1E024}" type="presParOf" srcId="{033F5CA6-9E40-4675-A511-C52087F58B6F}" destId="{B4D5C185-7F42-408A-9727-C5775A2A46A6}" srcOrd="3" destOrd="0" presId="urn:microsoft.com/office/officeart/2018/5/layout/CenteredIconLabelDescriptionList"/>
    <dgm:cxn modelId="{32EB4DC1-A6AD-46FC-8083-E116D33BCBFD}" type="presParOf" srcId="{033F5CA6-9E40-4675-A511-C52087F58B6F}" destId="{D77A17E3-7A44-4F72-BEE2-C539DEB272C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361966-D3E4-4147-A693-3A117A31E652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DCB1F20-9847-444B-A80F-3D5C1F3F9A2E}">
      <dgm:prSet/>
      <dgm:spPr/>
      <dgm:t>
        <a:bodyPr/>
        <a:lstStyle/>
        <a:p>
          <a:r>
            <a:rPr lang="en-US" b="1"/>
            <a:t>Naman Mall</a:t>
          </a:r>
          <a:endParaRPr lang="en-US"/>
        </a:p>
      </dgm:t>
    </dgm:pt>
    <dgm:pt modelId="{B3F22461-17AE-426D-86EF-271CC71DD4B7}" type="parTrans" cxnId="{A76D18D7-AF01-4361-8E80-0B374C64769B}">
      <dgm:prSet/>
      <dgm:spPr/>
      <dgm:t>
        <a:bodyPr/>
        <a:lstStyle/>
        <a:p>
          <a:endParaRPr lang="en-US"/>
        </a:p>
      </dgm:t>
    </dgm:pt>
    <dgm:pt modelId="{6DD68C95-64AA-4199-BB80-857ABF637C50}" type="sibTrans" cxnId="{A76D18D7-AF01-4361-8E80-0B374C64769B}">
      <dgm:prSet/>
      <dgm:spPr/>
      <dgm:t>
        <a:bodyPr/>
        <a:lstStyle/>
        <a:p>
          <a:endParaRPr lang="en-US"/>
        </a:p>
      </dgm:t>
    </dgm:pt>
    <dgm:pt modelId="{DEB715CA-B91C-430F-838E-485C534CEB2D}">
      <dgm:prSet/>
      <dgm:spPr/>
      <dgm:t>
        <a:bodyPr/>
        <a:lstStyle/>
        <a:p>
          <a:r>
            <a:rPr lang="en-US" b="1"/>
            <a:t>Position: </a:t>
          </a:r>
          <a:r>
            <a:rPr lang="en-US"/>
            <a:t>Vice President</a:t>
          </a:r>
        </a:p>
      </dgm:t>
    </dgm:pt>
    <dgm:pt modelId="{9C8B22F5-4DB7-4DD0-B654-1C01D520C3C4}" type="parTrans" cxnId="{62E3096D-832D-4D2D-AE64-5DF809DD72FE}">
      <dgm:prSet/>
      <dgm:spPr/>
      <dgm:t>
        <a:bodyPr/>
        <a:lstStyle/>
        <a:p>
          <a:endParaRPr lang="en-US"/>
        </a:p>
      </dgm:t>
    </dgm:pt>
    <dgm:pt modelId="{25BAA3AA-545E-4E19-A560-3FA8EF3D258E}" type="sibTrans" cxnId="{62E3096D-832D-4D2D-AE64-5DF809DD72FE}">
      <dgm:prSet/>
      <dgm:spPr/>
      <dgm:t>
        <a:bodyPr/>
        <a:lstStyle/>
        <a:p>
          <a:endParaRPr lang="en-US"/>
        </a:p>
      </dgm:t>
    </dgm:pt>
    <dgm:pt modelId="{0135676E-45AB-4123-B84D-A22D8860E4CB}">
      <dgm:prSet/>
      <dgm:spPr/>
      <dgm:t>
        <a:bodyPr/>
        <a:lstStyle/>
        <a:p>
          <a:r>
            <a:rPr lang="en-US" b="1"/>
            <a:t>Major: </a:t>
          </a:r>
          <a:r>
            <a:rPr lang="en-US"/>
            <a:t>Accounting</a:t>
          </a:r>
        </a:p>
      </dgm:t>
    </dgm:pt>
    <dgm:pt modelId="{83193527-E041-4333-9F89-8BE92523A248}" type="parTrans" cxnId="{4B8EB877-5DD7-45FD-8BF9-348D5A716E11}">
      <dgm:prSet/>
      <dgm:spPr/>
      <dgm:t>
        <a:bodyPr/>
        <a:lstStyle/>
        <a:p>
          <a:endParaRPr lang="en-US"/>
        </a:p>
      </dgm:t>
    </dgm:pt>
    <dgm:pt modelId="{1EFD11BF-73A9-4204-85FE-69778BF85E61}" type="sibTrans" cxnId="{4B8EB877-5DD7-45FD-8BF9-348D5A716E11}">
      <dgm:prSet/>
      <dgm:spPr/>
      <dgm:t>
        <a:bodyPr/>
        <a:lstStyle/>
        <a:p>
          <a:endParaRPr lang="en-US"/>
        </a:p>
      </dgm:t>
    </dgm:pt>
    <dgm:pt modelId="{18664B9A-41A1-4D37-85CD-C20FE0EB655A}">
      <dgm:prSet/>
      <dgm:spPr/>
      <dgm:t>
        <a:bodyPr/>
        <a:lstStyle/>
        <a:p>
          <a:r>
            <a:rPr lang="en-US" b="1"/>
            <a:t>Favorite Hobby: </a:t>
          </a:r>
          <a:r>
            <a:rPr lang="en-US"/>
            <a:t>Watching movies and reading</a:t>
          </a:r>
        </a:p>
      </dgm:t>
    </dgm:pt>
    <dgm:pt modelId="{C5754EA6-17AE-4781-B673-3CCA06A1834D}" type="parTrans" cxnId="{66C96115-2BE3-4C7C-AAAF-649DD0DBFDCA}">
      <dgm:prSet/>
      <dgm:spPr/>
      <dgm:t>
        <a:bodyPr/>
        <a:lstStyle/>
        <a:p>
          <a:endParaRPr lang="en-US"/>
        </a:p>
      </dgm:t>
    </dgm:pt>
    <dgm:pt modelId="{1DE42D9E-D1AA-48BF-B001-6D368601B7B9}" type="sibTrans" cxnId="{66C96115-2BE3-4C7C-AAAF-649DD0DBFDCA}">
      <dgm:prSet/>
      <dgm:spPr/>
      <dgm:t>
        <a:bodyPr/>
        <a:lstStyle/>
        <a:p>
          <a:endParaRPr lang="en-US"/>
        </a:p>
      </dgm:t>
    </dgm:pt>
    <dgm:pt modelId="{21931A50-EF55-4C64-989C-7E7C92187D0C}">
      <dgm:prSet/>
      <dgm:spPr/>
      <dgm:t>
        <a:bodyPr/>
        <a:lstStyle/>
        <a:p>
          <a:r>
            <a:rPr lang="en-US" b="1"/>
            <a:t>Fun Fact: </a:t>
          </a:r>
          <a:r>
            <a:rPr lang="en-US"/>
            <a:t>I watched 120 movies in 3 months during COVID</a:t>
          </a:r>
        </a:p>
      </dgm:t>
    </dgm:pt>
    <dgm:pt modelId="{919A59C8-3AC4-4C56-B030-8089F356358D}" type="parTrans" cxnId="{7A794C96-1AD9-4C29-9DEE-5C989A6BC42C}">
      <dgm:prSet/>
      <dgm:spPr/>
      <dgm:t>
        <a:bodyPr/>
        <a:lstStyle/>
        <a:p>
          <a:endParaRPr lang="en-US"/>
        </a:p>
      </dgm:t>
    </dgm:pt>
    <dgm:pt modelId="{D78FA428-B1F8-45D5-AF0A-7BBB468A7DAC}" type="sibTrans" cxnId="{7A794C96-1AD9-4C29-9DEE-5C989A6BC42C}">
      <dgm:prSet/>
      <dgm:spPr/>
      <dgm:t>
        <a:bodyPr/>
        <a:lstStyle/>
        <a:p>
          <a:endParaRPr lang="en-US"/>
        </a:p>
      </dgm:t>
    </dgm:pt>
    <dgm:pt modelId="{7BE43DFC-C945-4E5F-8409-1AC01D550372}" type="pres">
      <dgm:prSet presAssocID="{CC361966-D3E4-4147-A693-3A117A31E652}" presName="vert0" presStyleCnt="0">
        <dgm:presLayoutVars>
          <dgm:dir/>
          <dgm:animOne val="branch"/>
          <dgm:animLvl val="lvl"/>
        </dgm:presLayoutVars>
      </dgm:prSet>
      <dgm:spPr/>
    </dgm:pt>
    <dgm:pt modelId="{661FA320-64BA-4023-8A51-137C97348C72}" type="pres">
      <dgm:prSet presAssocID="{ADCB1F20-9847-444B-A80F-3D5C1F3F9A2E}" presName="thickLine" presStyleLbl="alignNode1" presStyleIdx="0" presStyleCnt="5"/>
      <dgm:spPr/>
    </dgm:pt>
    <dgm:pt modelId="{0A9A07E0-8F53-451D-A9CD-BD32578B7967}" type="pres">
      <dgm:prSet presAssocID="{ADCB1F20-9847-444B-A80F-3D5C1F3F9A2E}" presName="horz1" presStyleCnt="0"/>
      <dgm:spPr/>
    </dgm:pt>
    <dgm:pt modelId="{C4B3069F-5268-4B0F-A587-5509922BBD19}" type="pres">
      <dgm:prSet presAssocID="{ADCB1F20-9847-444B-A80F-3D5C1F3F9A2E}" presName="tx1" presStyleLbl="revTx" presStyleIdx="0" presStyleCnt="5"/>
      <dgm:spPr/>
    </dgm:pt>
    <dgm:pt modelId="{AE816381-49F3-4111-AB43-908D5D7F553D}" type="pres">
      <dgm:prSet presAssocID="{ADCB1F20-9847-444B-A80F-3D5C1F3F9A2E}" presName="vert1" presStyleCnt="0"/>
      <dgm:spPr/>
    </dgm:pt>
    <dgm:pt modelId="{5C25B178-BC2F-434E-9355-C09D4F6771C5}" type="pres">
      <dgm:prSet presAssocID="{DEB715CA-B91C-430F-838E-485C534CEB2D}" presName="thickLine" presStyleLbl="alignNode1" presStyleIdx="1" presStyleCnt="5"/>
      <dgm:spPr/>
    </dgm:pt>
    <dgm:pt modelId="{655A1B57-0776-4AAD-A918-8E08287073BD}" type="pres">
      <dgm:prSet presAssocID="{DEB715CA-B91C-430F-838E-485C534CEB2D}" presName="horz1" presStyleCnt="0"/>
      <dgm:spPr/>
    </dgm:pt>
    <dgm:pt modelId="{BE933F23-A516-4097-BD3F-75E919554FE3}" type="pres">
      <dgm:prSet presAssocID="{DEB715CA-B91C-430F-838E-485C534CEB2D}" presName="tx1" presStyleLbl="revTx" presStyleIdx="1" presStyleCnt="5"/>
      <dgm:spPr/>
    </dgm:pt>
    <dgm:pt modelId="{9BAD13D3-A2D5-492C-A80F-3E40C17311B5}" type="pres">
      <dgm:prSet presAssocID="{DEB715CA-B91C-430F-838E-485C534CEB2D}" presName="vert1" presStyleCnt="0"/>
      <dgm:spPr/>
    </dgm:pt>
    <dgm:pt modelId="{2F826D1A-AC15-404D-A669-15D20DD85FA9}" type="pres">
      <dgm:prSet presAssocID="{0135676E-45AB-4123-B84D-A22D8860E4CB}" presName="thickLine" presStyleLbl="alignNode1" presStyleIdx="2" presStyleCnt="5"/>
      <dgm:spPr/>
    </dgm:pt>
    <dgm:pt modelId="{707518D3-2B9A-4474-B30B-82585814967C}" type="pres">
      <dgm:prSet presAssocID="{0135676E-45AB-4123-B84D-A22D8860E4CB}" presName="horz1" presStyleCnt="0"/>
      <dgm:spPr/>
    </dgm:pt>
    <dgm:pt modelId="{2A91387D-9ECB-404A-8359-35208BD80A06}" type="pres">
      <dgm:prSet presAssocID="{0135676E-45AB-4123-B84D-A22D8860E4CB}" presName="tx1" presStyleLbl="revTx" presStyleIdx="2" presStyleCnt="5"/>
      <dgm:spPr/>
    </dgm:pt>
    <dgm:pt modelId="{1F3B1EE4-C2A7-40EB-A227-DE4B5D2B55E8}" type="pres">
      <dgm:prSet presAssocID="{0135676E-45AB-4123-B84D-A22D8860E4CB}" presName="vert1" presStyleCnt="0"/>
      <dgm:spPr/>
    </dgm:pt>
    <dgm:pt modelId="{67177B49-DB67-4119-8405-006AF6F49984}" type="pres">
      <dgm:prSet presAssocID="{18664B9A-41A1-4D37-85CD-C20FE0EB655A}" presName="thickLine" presStyleLbl="alignNode1" presStyleIdx="3" presStyleCnt="5"/>
      <dgm:spPr/>
    </dgm:pt>
    <dgm:pt modelId="{624E28F6-78C7-4844-B5D7-99E9A507FA5B}" type="pres">
      <dgm:prSet presAssocID="{18664B9A-41A1-4D37-85CD-C20FE0EB655A}" presName="horz1" presStyleCnt="0"/>
      <dgm:spPr/>
    </dgm:pt>
    <dgm:pt modelId="{3B5689BE-AA31-46DC-8902-16D2598CD04A}" type="pres">
      <dgm:prSet presAssocID="{18664B9A-41A1-4D37-85CD-C20FE0EB655A}" presName="tx1" presStyleLbl="revTx" presStyleIdx="3" presStyleCnt="5"/>
      <dgm:spPr/>
    </dgm:pt>
    <dgm:pt modelId="{CCABA054-A5AF-4DDD-A1E0-726887F38852}" type="pres">
      <dgm:prSet presAssocID="{18664B9A-41A1-4D37-85CD-C20FE0EB655A}" presName="vert1" presStyleCnt="0"/>
      <dgm:spPr/>
    </dgm:pt>
    <dgm:pt modelId="{304D8506-5691-46F1-A152-CA980458C9AD}" type="pres">
      <dgm:prSet presAssocID="{21931A50-EF55-4C64-989C-7E7C92187D0C}" presName="thickLine" presStyleLbl="alignNode1" presStyleIdx="4" presStyleCnt="5"/>
      <dgm:spPr/>
    </dgm:pt>
    <dgm:pt modelId="{40D27DD0-6D8C-4E1E-97E1-FB151ABC145E}" type="pres">
      <dgm:prSet presAssocID="{21931A50-EF55-4C64-989C-7E7C92187D0C}" presName="horz1" presStyleCnt="0"/>
      <dgm:spPr/>
    </dgm:pt>
    <dgm:pt modelId="{D93E373F-EC1E-4BC3-BF19-F0E6579A1265}" type="pres">
      <dgm:prSet presAssocID="{21931A50-EF55-4C64-989C-7E7C92187D0C}" presName="tx1" presStyleLbl="revTx" presStyleIdx="4" presStyleCnt="5"/>
      <dgm:spPr/>
    </dgm:pt>
    <dgm:pt modelId="{7C640434-7469-4611-B2AE-08DB8C848E52}" type="pres">
      <dgm:prSet presAssocID="{21931A50-EF55-4C64-989C-7E7C92187D0C}" presName="vert1" presStyleCnt="0"/>
      <dgm:spPr/>
    </dgm:pt>
  </dgm:ptLst>
  <dgm:cxnLst>
    <dgm:cxn modelId="{66C96115-2BE3-4C7C-AAAF-649DD0DBFDCA}" srcId="{CC361966-D3E4-4147-A693-3A117A31E652}" destId="{18664B9A-41A1-4D37-85CD-C20FE0EB655A}" srcOrd="3" destOrd="0" parTransId="{C5754EA6-17AE-4781-B673-3CCA06A1834D}" sibTransId="{1DE42D9E-D1AA-48BF-B001-6D368601B7B9}"/>
    <dgm:cxn modelId="{62E3096D-832D-4D2D-AE64-5DF809DD72FE}" srcId="{CC361966-D3E4-4147-A693-3A117A31E652}" destId="{DEB715CA-B91C-430F-838E-485C534CEB2D}" srcOrd="1" destOrd="0" parTransId="{9C8B22F5-4DB7-4DD0-B654-1C01D520C3C4}" sibTransId="{25BAA3AA-545E-4E19-A560-3FA8EF3D258E}"/>
    <dgm:cxn modelId="{92182D56-8407-475F-AB51-9FEAC2A49468}" type="presOf" srcId="{21931A50-EF55-4C64-989C-7E7C92187D0C}" destId="{D93E373F-EC1E-4BC3-BF19-F0E6579A1265}" srcOrd="0" destOrd="0" presId="urn:microsoft.com/office/officeart/2008/layout/LinedList"/>
    <dgm:cxn modelId="{4B8EB877-5DD7-45FD-8BF9-348D5A716E11}" srcId="{CC361966-D3E4-4147-A693-3A117A31E652}" destId="{0135676E-45AB-4123-B84D-A22D8860E4CB}" srcOrd="2" destOrd="0" parTransId="{83193527-E041-4333-9F89-8BE92523A248}" sibTransId="{1EFD11BF-73A9-4204-85FE-69778BF85E61}"/>
    <dgm:cxn modelId="{1F2B9C95-1B28-498E-967C-0C13D9CC68BC}" type="presOf" srcId="{DEB715CA-B91C-430F-838E-485C534CEB2D}" destId="{BE933F23-A516-4097-BD3F-75E919554FE3}" srcOrd="0" destOrd="0" presId="urn:microsoft.com/office/officeart/2008/layout/LinedList"/>
    <dgm:cxn modelId="{7A794C96-1AD9-4C29-9DEE-5C989A6BC42C}" srcId="{CC361966-D3E4-4147-A693-3A117A31E652}" destId="{21931A50-EF55-4C64-989C-7E7C92187D0C}" srcOrd="4" destOrd="0" parTransId="{919A59C8-3AC4-4C56-B030-8089F356358D}" sibTransId="{D78FA428-B1F8-45D5-AF0A-7BBB468A7DAC}"/>
    <dgm:cxn modelId="{4B97F2A5-FE10-43AD-BA11-7E0DA6E3BDFB}" type="presOf" srcId="{ADCB1F20-9847-444B-A80F-3D5C1F3F9A2E}" destId="{C4B3069F-5268-4B0F-A587-5509922BBD19}" srcOrd="0" destOrd="0" presId="urn:microsoft.com/office/officeart/2008/layout/LinedList"/>
    <dgm:cxn modelId="{1FD2CCBD-13AD-4B10-BB43-6BACE9C648C5}" type="presOf" srcId="{0135676E-45AB-4123-B84D-A22D8860E4CB}" destId="{2A91387D-9ECB-404A-8359-35208BD80A06}" srcOrd="0" destOrd="0" presId="urn:microsoft.com/office/officeart/2008/layout/LinedList"/>
    <dgm:cxn modelId="{1F6638BE-EF84-48DD-978E-F6C1E9BD4E7B}" type="presOf" srcId="{CC361966-D3E4-4147-A693-3A117A31E652}" destId="{7BE43DFC-C945-4E5F-8409-1AC01D550372}" srcOrd="0" destOrd="0" presId="urn:microsoft.com/office/officeart/2008/layout/LinedList"/>
    <dgm:cxn modelId="{57265FCD-992C-4A06-8DDC-A96770E23C68}" type="presOf" srcId="{18664B9A-41A1-4D37-85CD-C20FE0EB655A}" destId="{3B5689BE-AA31-46DC-8902-16D2598CD04A}" srcOrd="0" destOrd="0" presId="urn:microsoft.com/office/officeart/2008/layout/LinedList"/>
    <dgm:cxn modelId="{A76D18D7-AF01-4361-8E80-0B374C64769B}" srcId="{CC361966-D3E4-4147-A693-3A117A31E652}" destId="{ADCB1F20-9847-444B-A80F-3D5C1F3F9A2E}" srcOrd="0" destOrd="0" parTransId="{B3F22461-17AE-426D-86EF-271CC71DD4B7}" sibTransId="{6DD68C95-64AA-4199-BB80-857ABF637C50}"/>
    <dgm:cxn modelId="{0F53278C-2846-43B1-A742-502938DD37D1}" type="presParOf" srcId="{7BE43DFC-C945-4E5F-8409-1AC01D550372}" destId="{661FA320-64BA-4023-8A51-137C97348C72}" srcOrd="0" destOrd="0" presId="urn:microsoft.com/office/officeart/2008/layout/LinedList"/>
    <dgm:cxn modelId="{8A63ABAD-EEC3-4233-A16E-E33374EC0126}" type="presParOf" srcId="{7BE43DFC-C945-4E5F-8409-1AC01D550372}" destId="{0A9A07E0-8F53-451D-A9CD-BD32578B7967}" srcOrd="1" destOrd="0" presId="urn:microsoft.com/office/officeart/2008/layout/LinedList"/>
    <dgm:cxn modelId="{FCD642DF-2A42-4BF8-A964-A51D281C765E}" type="presParOf" srcId="{0A9A07E0-8F53-451D-A9CD-BD32578B7967}" destId="{C4B3069F-5268-4B0F-A587-5509922BBD19}" srcOrd="0" destOrd="0" presId="urn:microsoft.com/office/officeart/2008/layout/LinedList"/>
    <dgm:cxn modelId="{36F0DA28-9A15-44C9-B93A-F3DA6859801A}" type="presParOf" srcId="{0A9A07E0-8F53-451D-A9CD-BD32578B7967}" destId="{AE816381-49F3-4111-AB43-908D5D7F553D}" srcOrd="1" destOrd="0" presId="urn:microsoft.com/office/officeart/2008/layout/LinedList"/>
    <dgm:cxn modelId="{B4AD865A-F913-499D-96C0-301171480D37}" type="presParOf" srcId="{7BE43DFC-C945-4E5F-8409-1AC01D550372}" destId="{5C25B178-BC2F-434E-9355-C09D4F6771C5}" srcOrd="2" destOrd="0" presId="urn:microsoft.com/office/officeart/2008/layout/LinedList"/>
    <dgm:cxn modelId="{F8DD4FAE-60E9-41D2-BE58-B41E0141CFAE}" type="presParOf" srcId="{7BE43DFC-C945-4E5F-8409-1AC01D550372}" destId="{655A1B57-0776-4AAD-A918-8E08287073BD}" srcOrd="3" destOrd="0" presId="urn:microsoft.com/office/officeart/2008/layout/LinedList"/>
    <dgm:cxn modelId="{3A98CB08-DD69-45CF-AED2-7C610376CFE8}" type="presParOf" srcId="{655A1B57-0776-4AAD-A918-8E08287073BD}" destId="{BE933F23-A516-4097-BD3F-75E919554FE3}" srcOrd="0" destOrd="0" presId="urn:microsoft.com/office/officeart/2008/layout/LinedList"/>
    <dgm:cxn modelId="{4B335AC0-ACC4-4658-A8FE-83575DF973FC}" type="presParOf" srcId="{655A1B57-0776-4AAD-A918-8E08287073BD}" destId="{9BAD13D3-A2D5-492C-A80F-3E40C17311B5}" srcOrd="1" destOrd="0" presId="urn:microsoft.com/office/officeart/2008/layout/LinedList"/>
    <dgm:cxn modelId="{3FF96F94-40D0-4C1A-BFCF-1564E2E3AB78}" type="presParOf" srcId="{7BE43DFC-C945-4E5F-8409-1AC01D550372}" destId="{2F826D1A-AC15-404D-A669-15D20DD85FA9}" srcOrd="4" destOrd="0" presId="urn:microsoft.com/office/officeart/2008/layout/LinedList"/>
    <dgm:cxn modelId="{24B569A9-3034-4961-9063-C01DD2C30BF7}" type="presParOf" srcId="{7BE43DFC-C945-4E5F-8409-1AC01D550372}" destId="{707518D3-2B9A-4474-B30B-82585814967C}" srcOrd="5" destOrd="0" presId="urn:microsoft.com/office/officeart/2008/layout/LinedList"/>
    <dgm:cxn modelId="{B1E43470-0047-47AF-B9FC-5531B3F22367}" type="presParOf" srcId="{707518D3-2B9A-4474-B30B-82585814967C}" destId="{2A91387D-9ECB-404A-8359-35208BD80A06}" srcOrd="0" destOrd="0" presId="urn:microsoft.com/office/officeart/2008/layout/LinedList"/>
    <dgm:cxn modelId="{B6354881-2EA7-4B22-800C-3EFD3A845F44}" type="presParOf" srcId="{707518D3-2B9A-4474-B30B-82585814967C}" destId="{1F3B1EE4-C2A7-40EB-A227-DE4B5D2B55E8}" srcOrd="1" destOrd="0" presId="urn:microsoft.com/office/officeart/2008/layout/LinedList"/>
    <dgm:cxn modelId="{E8195192-5E7D-4C89-A0BF-B584D6F95216}" type="presParOf" srcId="{7BE43DFC-C945-4E5F-8409-1AC01D550372}" destId="{67177B49-DB67-4119-8405-006AF6F49984}" srcOrd="6" destOrd="0" presId="urn:microsoft.com/office/officeart/2008/layout/LinedList"/>
    <dgm:cxn modelId="{CE3F2EFA-0E5C-4376-89F0-7F129B581F10}" type="presParOf" srcId="{7BE43DFC-C945-4E5F-8409-1AC01D550372}" destId="{624E28F6-78C7-4844-B5D7-99E9A507FA5B}" srcOrd="7" destOrd="0" presId="urn:microsoft.com/office/officeart/2008/layout/LinedList"/>
    <dgm:cxn modelId="{AF8BA62F-3E1B-4745-8CBC-285C72A4EE83}" type="presParOf" srcId="{624E28F6-78C7-4844-B5D7-99E9A507FA5B}" destId="{3B5689BE-AA31-46DC-8902-16D2598CD04A}" srcOrd="0" destOrd="0" presId="urn:microsoft.com/office/officeart/2008/layout/LinedList"/>
    <dgm:cxn modelId="{70E38ADA-0E1A-4C8C-AD6F-92648EE5A955}" type="presParOf" srcId="{624E28F6-78C7-4844-B5D7-99E9A507FA5B}" destId="{CCABA054-A5AF-4DDD-A1E0-726887F38852}" srcOrd="1" destOrd="0" presId="urn:microsoft.com/office/officeart/2008/layout/LinedList"/>
    <dgm:cxn modelId="{05098FD9-F818-4B61-9E00-B2821026618A}" type="presParOf" srcId="{7BE43DFC-C945-4E5F-8409-1AC01D550372}" destId="{304D8506-5691-46F1-A152-CA980458C9AD}" srcOrd="8" destOrd="0" presId="urn:microsoft.com/office/officeart/2008/layout/LinedList"/>
    <dgm:cxn modelId="{D5DA4248-F0E5-4CE2-BBF2-6B8F7D3D0799}" type="presParOf" srcId="{7BE43DFC-C945-4E5F-8409-1AC01D550372}" destId="{40D27DD0-6D8C-4E1E-97E1-FB151ABC145E}" srcOrd="9" destOrd="0" presId="urn:microsoft.com/office/officeart/2008/layout/LinedList"/>
    <dgm:cxn modelId="{4F7FDC81-8CC6-4E8B-84C7-E951DA50E94C}" type="presParOf" srcId="{40D27DD0-6D8C-4E1E-97E1-FB151ABC145E}" destId="{D93E373F-EC1E-4BC3-BF19-F0E6579A1265}" srcOrd="0" destOrd="0" presId="urn:microsoft.com/office/officeart/2008/layout/LinedList"/>
    <dgm:cxn modelId="{40BF95EF-BA8C-4EC7-8EA7-11BA002CBD0C}" type="presParOf" srcId="{40D27DD0-6D8C-4E1E-97E1-FB151ABC145E}" destId="{7C640434-7469-4611-B2AE-08DB8C848E5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361966-D3E4-4147-A693-3A117A31E652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DCB1F20-9847-444B-A80F-3D5C1F3F9A2E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Minnie Davis-</a:t>
          </a:r>
          <a:r>
            <a:rPr lang="en-US" b="1" err="1">
              <a:solidFill>
                <a:schemeClr val="bg1"/>
              </a:solidFill>
            </a:rPr>
            <a:t>Konamah</a:t>
          </a:r>
          <a:r>
            <a:rPr lang="en-US" b="1">
              <a:solidFill>
                <a:schemeClr val="bg1"/>
              </a:solidFill>
            </a:rPr>
            <a:t> Asare</a:t>
          </a:r>
        </a:p>
      </dgm:t>
    </dgm:pt>
    <dgm:pt modelId="{B3F22461-17AE-426D-86EF-271CC71DD4B7}" type="parTrans" cxnId="{A76D18D7-AF01-4361-8E80-0B374C64769B}">
      <dgm:prSet/>
      <dgm:spPr/>
      <dgm:t>
        <a:bodyPr/>
        <a:lstStyle/>
        <a:p>
          <a:endParaRPr lang="en-US"/>
        </a:p>
      </dgm:t>
    </dgm:pt>
    <dgm:pt modelId="{6DD68C95-64AA-4199-BB80-857ABF637C50}" type="sibTrans" cxnId="{A76D18D7-AF01-4361-8E80-0B374C64769B}">
      <dgm:prSet/>
      <dgm:spPr/>
      <dgm:t>
        <a:bodyPr/>
        <a:lstStyle/>
        <a:p>
          <a:endParaRPr lang="en-US"/>
        </a:p>
      </dgm:t>
    </dgm:pt>
    <dgm:pt modelId="{DEB715CA-B91C-430F-838E-485C534CEB2D}">
      <dgm:prSet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</a:rPr>
            <a:t>Position:</a:t>
          </a:r>
          <a:r>
            <a:rPr lang="en-US" b="1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>
              <a:solidFill>
                <a:schemeClr val="bg1"/>
              </a:solidFill>
              <a:latin typeface="Century Gothic" panose="020B0502020202020204"/>
            </a:rPr>
            <a:t>Treasurer</a:t>
          </a:r>
          <a:endParaRPr lang="en-US">
            <a:solidFill>
              <a:schemeClr val="bg1"/>
            </a:solidFill>
          </a:endParaRPr>
        </a:p>
      </dgm:t>
    </dgm:pt>
    <dgm:pt modelId="{9C8B22F5-4DB7-4DD0-B654-1C01D520C3C4}" type="parTrans" cxnId="{62E3096D-832D-4D2D-AE64-5DF809DD72FE}">
      <dgm:prSet/>
      <dgm:spPr/>
      <dgm:t>
        <a:bodyPr/>
        <a:lstStyle/>
        <a:p>
          <a:endParaRPr lang="en-US"/>
        </a:p>
      </dgm:t>
    </dgm:pt>
    <dgm:pt modelId="{25BAA3AA-545E-4E19-A560-3FA8EF3D258E}" type="sibTrans" cxnId="{62E3096D-832D-4D2D-AE64-5DF809DD72FE}">
      <dgm:prSet/>
      <dgm:spPr/>
      <dgm:t>
        <a:bodyPr/>
        <a:lstStyle/>
        <a:p>
          <a:endParaRPr lang="en-US"/>
        </a:p>
      </dgm:t>
    </dgm:pt>
    <dgm:pt modelId="{0135676E-45AB-4123-B84D-A22D8860E4CB}">
      <dgm:prSet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</a:rPr>
            <a:t>Major:</a:t>
          </a:r>
          <a:r>
            <a:rPr lang="en-US" b="1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>
              <a:solidFill>
                <a:schemeClr val="bg1"/>
              </a:solidFill>
              <a:latin typeface="Century Gothic" panose="020B0502020202020204"/>
            </a:rPr>
            <a:t>Accounting</a:t>
          </a:r>
          <a:endParaRPr lang="en-US">
            <a:solidFill>
              <a:schemeClr val="bg1"/>
            </a:solidFill>
          </a:endParaRPr>
        </a:p>
      </dgm:t>
    </dgm:pt>
    <dgm:pt modelId="{83193527-E041-4333-9F89-8BE92523A248}" type="parTrans" cxnId="{4B8EB877-5DD7-45FD-8BF9-348D5A716E11}">
      <dgm:prSet/>
      <dgm:spPr/>
      <dgm:t>
        <a:bodyPr/>
        <a:lstStyle/>
        <a:p>
          <a:endParaRPr lang="en-US"/>
        </a:p>
      </dgm:t>
    </dgm:pt>
    <dgm:pt modelId="{1EFD11BF-73A9-4204-85FE-69778BF85E61}" type="sibTrans" cxnId="{4B8EB877-5DD7-45FD-8BF9-348D5A716E11}">
      <dgm:prSet/>
      <dgm:spPr/>
      <dgm:t>
        <a:bodyPr/>
        <a:lstStyle/>
        <a:p>
          <a:endParaRPr lang="en-US"/>
        </a:p>
      </dgm:t>
    </dgm:pt>
    <dgm:pt modelId="{18664B9A-41A1-4D37-85CD-C20FE0EB655A}">
      <dgm:prSet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</a:rPr>
            <a:t>Favorite Hobby:</a:t>
          </a:r>
          <a:r>
            <a:rPr lang="en-US" b="1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 b="0">
              <a:solidFill>
                <a:schemeClr val="bg1"/>
              </a:solidFill>
              <a:latin typeface="Century Gothic" panose="020B0502020202020204"/>
            </a:rPr>
            <a:t>Photography</a:t>
          </a:r>
          <a:endParaRPr lang="en-US" b="0">
            <a:solidFill>
              <a:schemeClr val="bg1"/>
            </a:solidFill>
          </a:endParaRPr>
        </a:p>
      </dgm:t>
    </dgm:pt>
    <dgm:pt modelId="{C5754EA6-17AE-4781-B673-3CCA06A1834D}" type="parTrans" cxnId="{66C96115-2BE3-4C7C-AAAF-649DD0DBFDCA}">
      <dgm:prSet/>
      <dgm:spPr/>
      <dgm:t>
        <a:bodyPr/>
        <a:lstStyle/>
        <a:p>
          <a:endParaRPr lang="en-US"/>
        </a:p>
      </dgm:t>
    </dgm:pt>
    <dgm:pt modelId="{1DE42D9E-D1AA-48BF-B001-6D368601B7B9}" type="sibTrans" cxnId="{66C96115-2BE3-4C7C-AAAF-649DD0DBFDCA}">
      <dgm:prSet/>
      <dgm:spPr/>
      <dgm:t>
        <a:bodyPr/>
        <a:lstStyle/>
        <a:p>
          <a:endParaRPr lang="en-US"/>
        </a:p>
      </dgm:t>
    </dgm:pt>
    <dgm:pt modelId="{21931A50-EF55-4C64-989C-7E7C92187D0C}">
      <dgm:prSet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</a:rPr>
            <a:t>Fun Fact:</a:t>
          </a:r>
          <a:r>
            <a:rPr lang="en-US" b="1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 b="0">
              <a:solidFill>
                <a:schemeClr val="bg1"/>
              </a:solidFill>
              <a:latin typeface="Century Gothic" panose="020B0502020202020204"/>
            </a:rPr>
            <a:t>This is my first year celebrating Halloween!</a:t>
          </a:r>
          <a:endParaRPr lang="en-US" b="0">
            <a:solidFill>
              <a:schemeClr val="bg1"/>
            </a:solidFill>
          </a:endParaRPr>
        </a:p>
      </dgm:t>
    </dgm:pt>
    <dgm:pt modelId="{919A59C8-3AC4-4C56-B030-8089F356358D}" type="parTrans" cxnId="{7A794C96-1AD9-4C29-9DEE-5C989A6BC42C}">
      <dgm:prSet/>
      <dgm:spPr/>
      <dgm:t>
        <a:bodyPr/>
        <a:lstStyle/>
        <a:p>
          <a:endParaRPr lang="en-US"/>
        </a:p>
      </dgm:t>
    </dgm:pt>
    <dgm:pt modelId="{D78FA428-B1F8-45D5-AF0A-7BBB468A7DAC}" type="sibTrans" cxnId="{7A794C96-1AD9-4C29-9DEE-5C989A6BC42C}">
      <dgm:prSet/>
      <dgm:spPr/>
      <dgm:t>
        <a:bodyPr/>
        <a:lstStyle/>
        <a:p>
          <a:endParaRPr lang="en-US"/>
        </a:p>
      </dgm:t>
    </dgm:pt>
    <dgm:pt modelId="{7BE43DFC-C945-4E5F-8409-1AC01D550372}" type="pres">
      <dgm:prSet presAssocID="{CC361966-D3E4-4147-A693-3A117A31E652}" presName="vert0" presStyleCnt="0">
        <dgm:presLayoutVars>
          <dgm:dir/>
          <dgm:animOne val="branch"/>
          <dgm:animLvl val="lvl"/>
        </dgm:presLayoutVars>
      </dgm:prSet>
      <dgm:spPr/>
    </dgm:pt>
    <dgm:pt modelId="{661FA320-64BA-4023-8A51-137C97348C72}" type="pres">
      <dgm:prSet presAssocID="{ADCB1F20-9847-444B-A80F-3D5C1F3F9A2E}" presName="thickLine" presStyleLbl="alignNode1" presStyleIdx="0" presStyleCnt="5"/>
      <dgm:spPr/>
    </dgm:pt>
    <dgm:pt modelId="{0A9A07E0-8F53-451D-A9CD-BD32578B7967}" type="pres">
      <dgm:prSet presAssocID="{ADCB1F20-9847-444B-A80F-3D5C1F3F9A2E}" presName="horz1" presStyleCnt="0"/>
      <dgm:spPr/>
    </dgm:pt>
    <dgm:pt modelId="{C4B3069F-5268-4B0F-A587-5509922BBD19}" type="pres">
      <dgm:prSet presAssocID="{ADCB1F20-9847-444B-A80F-3D5C1F3F9A2E}" presName="tx1" presStyleLbl="revTx" presStyleIdx="0" presStyleCnt="5"/>
      <dgm:spPr/>
    </dgm:pt>
    <dgm:pt modelId="{AE816381-49F3-4111-AB43-908D5D7F553D}" type="pres">
      <dgm:prSet presAssocID="{ADCB1F20-9847-444B-A80F-3D5C1F3F9A2E}" presName="vert1" presStyleCnt="0"/>
      <dgm:spPr/>
    </dgm:pt>
    <dgm:pt modelId="{5C25B178-BC2F-434E-9355-C09D4F6771C5}" type="pres">
      <dgm:prSet presAssocID="{DEB715CA-B91C-430F-838E-485C534CEB2D}" presName="thickLine" presStyleLbl="alignNode1" presStyleIdx="1" presStyleCnt="5"/>
      <dgm:spPr/>
    </dgm:pt>
    <dgm:pt modelId="{655A1B57-0776-4AAD-A918-8E08287073BD}" type="pres">
      <dgm:prSet presAssocID="{DEB715CA-B91C-430F-838E-485C534CEB2D}" presName="horz1" presStyleCnt="0"/>
      <dgm:spPr/>
    </dgm:pt>
    <dgm:pt modelId="{BE933F23-A516-4097-BD3F-75E919554FE3}" type="pres">
      <dgm:prSet presAssocID="{DEB715CA-B91C-430F-838E-485C534CEB2D}" presName="tx1" presStyleLbl="revTx" presStyleIdx="1" presStyleCnt="5"/>
      <dgm:spPr/>
    </dgm:pt>
    <dgm:pt modelId="{9BAD13D3-A2D5-492C-A80F-3E40C17311B5}" type="pres">
      <dgm:prSet presAssocID="{DEB715CA-B91C-430F-838E-485C534CEB2D}" presName="vert1" presStyleCnt="0"/>
      <dgm:spPr/>
    </dgm:pt>
    <dgm:pt modelId="{2F826D1A-AC15-404D-A669-15D20DD85FA9}" type="pres">
      <dgm:prSet presAssocID="{0135676E-45AB-4123-B84D-A22D8860E4CB}" presName="thickLine" presStyleLbl="alignNode1" presStyleIdx="2" presStyleCnt="5"/>
      <dgm:spPr/>
    </dgm:pt>
    <dgm:pt modelId="{707518D3-2B9A-4474-B30B-82585814967C}" type="pres">
      <dgm:prSet presAssocID="{0135676E-45AB-4123-B84D-A22D8860E4CB}" presName="horz1" presStyleCnt="0"/>
      <dgm:spPr/>
    </dgm:pt>
    <dgm:pt modelId="{2A91387D-9ECB-404A-8359-35208BD80A06}" type="pres">
      <dgm:prSet presAssocID="{0135676E-45AB-4123-B84D-A22D8860E4CB}" presName="tx1" presStyleLbl="revTx" presStyleIdx="2" presStyleCnt="5"/>
      <dgm:spPr/>
    </dgm:pt>
    <dgm:pt modelId="{1F3B1EE4-C2A7-40EB-A227-DE4B5D2B55E8}" type="pres">
      <dgm:prSet presAssocID="{0135676E-45AB-4123-B84D-A22D8860E4CB}" presName="vert1" presStyleCnt="0"/>
      <dgm:spPr/>
    </dgm:pt>
    <dgm:pt modelId="{67177B49-DB67-4119-8405-006AF6F49984}" type="pres">
      <dgm:prSet presAssocID="{18664B9A-41A1-4D37-85CD-C20FE0EB655A}" presName="thickLine" presStyleLbl="alignNode1" presStyleIdx="3" presStyleCnt="5"/>
      <dgm:spPr/>
    </dgm:pt>
    <dgm:pt modelId="{624E28F6-78C7-4844-B5D7-99E9A507FA5B}" type="pres">
      <dgm:prSet presAssocID="{18664B9A-41A1-4D37-85CD-C20FE0EB655A}" presName="horz1" presStyleCnt="0"/>
      <dgm:spPr/>
    </dgm:pt>
    <dgm:pt modelId="{3B5689BE-AA31-46DC-8902-16D2598CD04A}" type="pres">
      <dgm:prSet presAssocID="{18664B9A-41A1-4D37-85CD-C20FE0EB655A}" presName="tx1" presStyleLbl="revTx" presStyleIdx="3" presStyleCnt="5"/>
      <dgm:spPr/>
    </dgm:pt>
    <dgm:pt modelId="{CCABA054-A5AF-4DDD-A1E0-726887F38852}" type="pres">
      <dgm:prSet presAssocID="{18664B9A-41A1-4D37-85CD-C20FE0EB655A}" presName="vert1" presStyleCnt="0"/>
      <dgm:spPr/>
    </dgm:pt>
    <dgm:pt modelId="{304D8506-5691-46F1-A152-CA980458C9AD}" type="pres">
      <dgm:prSet presAssocID="{21931A50-EF55-4C64-989C-7E7C92187D0C}" presName="thickLine" presStyleLbl="alignNode1" presStyleIdx="4" presStyleCnt="5"/>
      <dgm:spPr/>
    </dgm:pt>
    <dgm:pt modelId="{40D27DD0-6D8C-4E1E-97E1-FB151ABC145E}" type="pres">
      <dgm:prSet presAssocID="{21931A50-EF55-4C64-989C-7E7C92187D0C}" presName="horz1" presStyleCnt="0"/>
      <dgm:spPr/>
    </dgm:pt>
    <dgm:pt modelId="{D93E373F-EC1E-4BC3-BF19-F0E6579A1265}" type="pres">
      <dgm:prSet presAssocID="{21931A50-EF55-4C64-989C-7E7C92187D0C}" presName="tx1" presStyleLbl="revTx" presStyleIdx="4" presStyleCnt="5"/>
      <dgm:spPr/>
    </dgm:pt>
    <dgm:pt modelId="{7C640434-7469-4611-B2AE-08DB8C848E52}" type="pres">
      <dgm:prSet presAssocID="{21931A50-EF55-4C64-989C-7E7C92187D0C}" presName="vert1" presStyleCnt="0"/>
      <dgm:spPr/>
    </dgm:pt>
  </dgm:ptLst>
  <dgm:cxnLst>
    <dgm:cxn modelId="{66C96115-2BE3-4C7C-AAAF-649DD0DBFDCA}" srcId="{CC361966-D3E4-4147-A693-3A117A31E652}" destId="{18664B9A-41A1-4D37-85CD-C20FE0EB655A}" srcOrd="3" destOrd="0" parTransId="{C5754EA6-17AE-4781-B673-3CCA06A1834D}" sibTransId="{1DE42D9E-D1AA-48BF-B001-6D368601B7B9}"/>
    <dgm:cxn modelId="{62E3096D-832D-4D2D-AE64-5DF809DD72FE}" srcId="{CC361966-D3E4-4147-A693-3A117A31E652}" destId="{DEB715CA-B91C-430F-838E-485C534CEB2D}" srcOrd="1" destOrd="0" parTransId="{9C8B22F5-4DB7-4DD0-B654-1C01D520C3C4}" sibTransId="{25BAA3AA-545E-4E19-A560-3FA8EF3D258E}"/>
    <dgm:cxn modelId="{92182D56-8407-475F-AB51-9FEAC2A49468}" type="presOf" srcId="{21931A50-EF55-4C64-989C-7E7C92187D0C}" destId="{D93E373F-EC1E-4BC3-BF19-F0E6579A1265}" srcOrd="0" destOrd="0" presId="urn:microsoft.com/office/officeart/2008/layout/LinedList"/>
    <dgm:cxn modelId="{4B8EB877-5DD7-45FD-8BF9-348D5A716E11}" srcId="{CC361966-D3E4-4147-A693-3A117A31E652}" destId="{0135676E-45AB-4123-B84D-A22D8860E4CB}" srcOrd="2" destOrd="0" parTransId="{83193527-E041-4333-9F89-8BE92523A248}" sibTransId="{1EFD11BF-73A9-4204-85FE-69778BF85E61}"/>
    <dgm:cxn modelId="{1F2B9C95-1B28-498E-967C-0C13D9CC68BC}" type="presOf" srcId="{DEB715CA-B91C-430F-838E-485C534CEB2D}" destId="{BE933F23-A516-4097-BD3F-75E919554FE3}" srcOrd="0" destOrd="0" presId="urn:microsoft.com/office/officeart/2008/layout/LinedList"/>
    <dgm:cxn modelId="{7A794C96-1AD9-4C29-9DEE-5C989A6BC42C}" srcId="{CC361966-D3E4-4147-A693-3A117A31E652}" destId="{21931A50-EF55-4C64-989C-7E7C92187D0C}" srcOrd="4" destOrd="0" parTransId="{919A59C8-3AC4-4C56-B030-8089F356358D}" sibTransId="{D78FA428-B1F8-45D5-AF0A-7BBB468A7DAC}"/>
    <dgm:cxn modelId="{4B97F2A5-FE10-43AD-BA11-7E0DA6E3BDFB}" type="presOf" srcId="{ADCB1F20-9847-444B-A80F-3D5C1F3F9A2E}" destId="{C4B3069F-5268-4B0F-A587-5509922BBD19}" srcOrd="0" destOrd="0" presId="urn:microsoft.com/office/officeart/2008/layout/LinedList"/>
    <dgm:cxn modelId="{1FD2CCBD-13AD-4B10-BB43-6BACE9C648C5}" type="presOf" srcId="{0135676E-45AB-4123-B84D-A22D8860E4CB}" destId="{2A91387D-9ECB-404A-8359-35208BD80A06}" srcOrd="0" destOrd="0" presId="urn:microsoft.com/office/officeart/2008/layout/LinedList"/>
    <dgm:cxn modelId="{1F6638BE-EF84-48DD-978E-F6C1E9BD4E7B}" type="presOf" srcId="{CC361966-D3E4-4147-A693-3A117A31E652}" destId="{7BE43DFC-C945-4E5F-8409-1AC01D550372}" srcOrd="0" destOrd="0" presId="urn:microsoft.com/office/officeart/2008/layout/LinedList"/>
    <dgm:cxn modelId="{57265FCD-992C-4A06-8DDC-A96770E23C68}" type="presOf" srcId="{18664B9A-41A1-4D37-85CD-C20FE0EB655A}" destId="{3B5689BE-AA31-46DC-8902-16D2598CD04A}" srcOrd="0" destOrd="0" presId="urn:microsoft.com/office/officeart/2008/layout/LinedList"/>
    <dgm:cxn modelId="{A76D18D7-AF01-4361-8E80-0B374C64769B}" srcId="{CC361966-D3E4-4147-A693-3A117A31E652}" destId="{ADCB1F20-9847-444B-A80F-3D5C1F3F9A2E}" srcOrd="0" destOrd="0" parTransId="{B3F22461-17AE-426D-86EF-271CC71DD4B7}" sibTransId="{6DD68C95-64AA-4199-BB80-857ABF637C50}"/>
    <dgm:cxn modelId="{0F53278C-2846-43B1-A742-502938DD37D1}" type="presParOf" srcId="{7BE43DFC-C945-4E5F-8409-1AC01D550372}" destId="{661FA320-64BA-4023-8A51-137C97348C72}" srcOrd="0" destOrd="0" presId="urn:microsoft.com/office/officeart/2008/layout/LinedList"/>
    <dgm:cxn modelId="{8A63ABAD-EEC3-4233-A16E-E33374EC0126}" type="presParOf" srcId="{7BE43DFC-C945-4E5F-8409-1AC01D550372}" destId="{0A9A07E0-8F53-451D-A9CD-BD32578B7967}" srcOrd="1" destOrd="0" presId="urn:microsoft.com/office/officeart/2008/layout/LinedList"/>
    <dgm:cxn modelId="{FCD642DF-2A42-4BF8-A964-A51D281C765E}" type="presParOf" srcId="{0A9A07E0-8F53-451D-A9CD-BD32578B7967}" destId="{C4B3069F-5268-4B0F-A587-5509922BBD19}" srcOrd="0" destOrd="0" presId="urn:microsoft.com/office/officeart/2008/layout/LinedList"/>
    <dgm:cxn modelId="{36F0DA28-9A15-44C9-B93A-F3DA6859801A}" type="presParOf" srcId="{0A9A07E0-8F53-451D-A9CD-BD32578B7967}" destId="{AE816381-49F3-4111-AB43-908D5D7F553D}" srcOrd="1" destOrd="0" presId="urn:microsoft.com/office/officeart/2008/layout/LinedList"/>
    <dgm:cxn modelId="{B4AD865A-F913-499D-96C0-301171480D37}" type="presParOf" srcId="{7BE43DFC-C945-4E5F-8409-1AC01D550372}" destId="{5C25B178-BC2F-434E-9355-C09D4F6771C5}" srcOrd="2" destOrd="0" presId="urn:microsoft.com/office/officeart/2008/layout/LinedList"/>
    <dgm:cxn modelId="{F8DD4FAE-60E9-41D2-BE58-B41E0141CFAE}" type="presParOf" srcId="{7BE43DFC-C945-4E5F-8409-1AC01D550372}" destId="{655A1B57-0776-4AAD-A918-8E08287073BD}" srcOrd="3" destOrd="0" presId="urn:microsoft.com/office/officeart/2008/layout/LinedList"/>
    <dgm:cxn modelId="{3A98CB08-DD69-45CF-AED2-7C610376CFE8}" type="presParOf" srcId="{655A1B57-0776-4AAD-A918-8E08287073BD}" destId="{BE933F23-A516-4097-BD3F-75E919554FE3}" srcOrd="0" destOrd="0" presId="urn:microsoft.com/office/officeart/2008/layout/LinedList"/>
    <dgm:cxn modelId="{4B335AC0-ACC4-4658-A8FE-83575DF973FC}" type="presParOf" srcId="{655A1B57-0776-4AAD-A918-8E08287073BD}" destId="{9BAD13D3-A2D5-492C-A80F-3E40C17311B5}" srcOrd="1" destOrd="0" presId="urn:microsoft.com/office/officeart/2008/layout/LinedList"/>
    <dgm:cxn modelId="{3FF96F94-40D0-4C1A-BFCF-1564E2E3AB78}" type="presParOf" srcId="{7BE43DFC-C945-4E5F-8409-1AC01D550372}" destId="{2F826D1A-AC15-404D-A669-15D20DD85FA9}" srcOrd="4" destOrd="0" presId="urn:microsoft.com/office/officeart/2008/layout/LinedList"/>
    <dgm:cxn modelId="{24B569A9-3034-4961-9063-C01DD2C30BF7}" type="presParOf" srcId="{7BE43DFC-C945-4E5F-8409-1AC01D550372}" destId="{707518D3-2B9A-4474-B30B-82585814967C}" srcOrd="5" destOrd="0" presId="urn:microsoft.com/office/officeart/2008/layout/LinedList"/>
    <dgm:cxn modelId="{B1E43470-0047-47AF-B9FC-5531B3F22367}" type="presParOf" srcId="{707518D3-2B9A-4474-B30B-82585814967C}" destId="{2A91387D-9ECB-404A-8359-35208BD80A06}" srcOrd="0" destOrd="0" presId="urn:microsoft.com/office/officeart/2008/layout/LinedList"/>
    <dgm:cxn modelId="{B6354881-2EA7-4B22-800C-3EFD3A845F44}" type="presParOf" srcId="{707518D3-2B9A-4474-B30B-82585814967C}" destId="{1F3B1EE4-C2A7-40EB-A227-DE4B5D2B55E8}" srcOrd="1" destOrd="0" presId="urn:microsoft.com/office/officeart/2008/layout/LinedList"/>
    <dgm:cxn modelId="{E8195192-5E7D-4C89-A0BF-B584D6F95216}" type="presParOf" srcId="{7BE43DFC-C945-4E5F-8409-1AC01D550372}" destId="{67177B49-DB67-4119-8405-006AF6F49984}" srcOrd="6" destOrd="0" presId="urn:microsoft.com/office/officeart/2008/layout/LinedList"/>
    <dgm:cxn modelId="{CE3F2EFA-0E5C-4376-89F0-7F129B581F10}" type="presParOf" srcId="{7BE43DFC-C945-4E5F-8409-1AC01D550372}" destId="{624E28F6-78C7-4844-B5D7-99E9A507FA5B}" srcOrd="7" destOrd="0" presId="urn:microsoft.com/office/officeart/2008/layout/LinedList"/>
    <dgm:cxn modelId="{AF8BA62F-3E1B-4745-8CBC-285C72A4EE83}" type="presParOf" srcId="{624E28F6-78C7-4844-B5D7-99E9A507FA5B}" destId="{3B5689BE-AA31-46DC-8902-16D2598CD04A}" srcOrd="0" destOrd="0" presId="urn:microsoft.com/office/officeart/2008/layout/LinedList"/>
    <dgm:cxn modelId="{70E38ADA-0E1A-4C8C-AD6F-92648EE5A955}" type="presParOf" srcId="{624E28F6-78C7-4844-B5D7-99E9A507FA5B}" destId="{CCABA054-A5AF-4DDD-A1E0-726887F38852}" srcOrd="1" destOrd="0" presId="urn:microsoft.com/office/officeart/2008/layout/LinedList"/>
    <dgm:cxn modelId="{05098FD9-F818-4B61-9E00-B2821026618A}" type="presParOf" srcId="{7BE43DFC-C945-4E5F-8409-1AC01D550372}" destId="{304D8506-5691-46F1-A152-CA980458C9AD}" srcOrd="8" destOrd="0" presId="urn:microsoft.com/office/officeart/2008/layout/LinedList"/>
    <dgm:cxn modelId="{D5DA4248-F0E5-4CE2-BBF2-6B8F7D3D0799}" type="presParOf" srcId="{7BE43DFC-C945-4E5F-8409-1AC01D550372}" destId="{40D27DD0-6D8C-4E1E-97E1-FB151ABC145E}" srcOrd="9" destOrd="0" presId="urn:microsoft.com/office/officeart/2008/layout/LinedList"/>
    <dgm:cxn modelId="{4F7FDC81-8CC6-4E8B-84C7-E951DA50E94C}" type="presParOf" srcId="{40D27DD0-6D8C-4E1E-97E1-FB151ABC145E}" destId="{D93E373F-EC1E-4BC3-BF19-F0E6579A1265}" srcOrd="0" destOrd="0" presId="urn:microsoft.com/office/officeart/2008/layout/LinedList"/>
    <dgm:cxn modelId="{40BF95EF-BA8C-4EC7-8EA7-11BA002CBD0C}" type="presParOf" srcId="{40D27DD0-6D8C-4E1E-97E1-FB151ABC145E}" destId="{7C640434-7469-4611-B2AE-08DB8C848E5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361966-D3E4-4147-A693-3A117A31E652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DCB1F20-9847-444B-A80F-3D5C1F3F9A2E}">
      <dgm:prSet/>
      <dgm:spPr/>
      <dgm:t>
        <a:bodyPr/>
        <a:lstStyle/>
        <a:p>
          <a:r>
            <a:rPr lang="en-US" b="1" err="1">
              <a:solidFill>
                <a:schemeClr val="bg1"/>
              </a:solidFill>
            </a:rPr>
            <a:t>Oviya</a:t>
          </a:r>
          <a:r>
            <a:rPr lang="en-US" b="1">
              <a:solidFill>
                <a:schemeClr val="bg1"/>
              </a:solidFill>
            </a:rPr>
            <a:t> Senthil Kumar</a:t>
          </a:r>
        </a:p>
      </dgm:t>
    </dgm:pt>
    <dgm:pt modelId="{B3F22461-17AE-426D-86EF-271CC71DD4B7}" type="parTrans" cxnId="{A76D18D7-AF01-4361-8E80-0B374C64769B}">
      <dgm:prSet/>
      <dgm:spPr/>
      <dgm:t>
        <a:bodyPr/>
        <a:lstStyle/>
        <a:p>
          <a:endParaRPr lang="en-US"/>
        </a:p>
      </dgm:t>
    </dgm:pt>
    <dgm:pt modelId="{6DD68C95-64AA-4199-BB80-857ABF637C50}" type="sibTrans" cxnId="{A76D18D7-AF01-4361-8E80-0B374C64769B}">
      <dgm:prSet/>
      <dgm:spPr/>
      <dgm:t>
        <a:bodyPr/>
        <a:lstStyle/>
        <a:p>
          <a:endParaRPr lang="en-US"/>
        </a:p>
      </dgm:t>
    </dgm:pt>
    <dgm:pt modelId="{DEB715CA-B91C-430F-838E-485C534CEB2D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Position: Secretary</a:t>
          </a:r>
          <a:endParaRPr lang="en-US">
            <a:solidFill>
              <a:schemeClr val="bg1"/>
            </a:solidFill>
          </a:endParaRPr>
        </a:p>
      </dgm:t>
    </dgm:pt>
    <dgm:pt modelId="{9C8B22F5-4DB7-4DD0-B654-1C01D520C3C4}" type="parTrans" cxnId="{62E3096D-832D-4D2D-AE64-5DF809DD72FE}">
      <dgm:prSet/>
      <dgm:spPr/>
      <dgm:t>
        <a:bodyPr/>
        <a:lstStyle/>
        <a:p>
          <a:endParaRPr lang="en-US"/>
        </a:p>
      </dgm:t>
    </dgm:pt>
    <dgm:pt modelId="{25BAA3AA-545E-4E19-A560-3FA8EF3D258E}" type="sibTrans" cxnId="{62E3096D-832D-4D2D-AE64-5DF809DD72FE}">
      <dgm:prSet/>
      <dgm:spPr/>
      <dgm:t>
        <a:bodyPr/>
        <a:lstStyle/>
        <a:p>
          <a:endParaRPr lang="en-US"/>
        </a:p>
      </dgm:t>
    </dgm:pt>
    <dgm:pt modelId="{0135676E-45AB-4123-B84D-A22D8860E4CB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Major: Accounting</a:t>
          </a:r>
          <a:endParaRPr lang="en-US">
            <a:solidFill>
              <a:schemeClr val="bg1"/>
            </a:solidFill>
          </a:endParaRPr>
        </a:p>
      </dgm:t>
    </dgm:pt>
    <dgm:pt modelId="{83193527-E041-4333-9F89-8BE92523A248}" type="parTrans" cxnId="{4B8EB877-5DD7-45FD-8BF9-348D5A716E11}">
      <dgm:prSet/>
      <dgm:spPr/>
      <dgm:t>
        <a:bodyPr/>
        <a:lstStyle/>
        <a:p>
          <a:endParaRPr lang="en-US"/>
        </a:p>
      </dgm:t>
    </dgm:pt>
    <dgm:pt modelId="{1EFD11BF-73A9-4204-85FE-69778BF85E61}" type="sibTrans" cxnId="{4B8EB877-5DD7-45FD-8BF9-348D5A716E11}">
      <dgm:prSet/>
      <dgm:spPr/>
      <dgm:t>
        <a:bodyPr/>
        <a:lstStyle/>
        <a:p>
          <a:endParaRPr lang="en-US"/>
        </a:p>
      </dgm:t>
    </dgm:pt>
    <dgm:pt modelId="{18664B9A-41A1-4D37-85CD-C20FE0EB655A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Favorite Hobby: Reading</a:t>
          </a:r>
          <a:endParaRPr lang="en-US" b="0">
            <a:solidFill>
              <a:schemeClr val="bg1"/>
            </a:solidFill>
          </a:endParaRPr>
        </a:p>
      </dgm:t>
    </dgm:pt>
    <dgm:pt modelId="{C5754EA6-17AE-4781-B673-3CCA06A1834D}" type="parTrans" cxnId="{66C96115-2BE3-4C7C-AAAF-649DD0DBFDCA}">
      <dgm:prSet/>
      <dgm:spPr/>
      <dgm:t>
        <a:bodyPr/>
        <a:lstStyle/>
        <a:p>
          <a:endParaRPr lang="en-US"/>
        </a:p>
      </dgm:t>
    </dgm:pt>
    <dgm:pt modelId="{1DE42D9E-D1AA-48BF-B001-6D368601B7B9}" type="sibTrans" cxnId="{66C96115-2BE3-4C7C-AAAF-649DD0DBFDCA}">
      <dgm:prSet/>
      <dgm:spPr/>
      <dgm:t>
        <a:bodyPr/>
        <a:lstStyle/>
        <a:p>
          <a:endParaRPr lang="en-US"/>
        </a:p>
      </dgm:t>
    </dgm:pt>
    <dgm:pt modelId="{21931A50-EF55-4C64-989C-7E7C92187D0C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Fun Fact:</a:t>
          </a:r>
        </a:p>
        <a:p>
          <a:endParaRPr lang="en-US">
            <a:solidFill>
              <a:schemeClr val="bg1"/>
            </a:solidFill>
          </a:endParaRPr>
        </a:p>
      </dgm:t>
    </dgm:pt>
    <dgm:pt modelId="{919A59C8-3AC4-4C56-B030-8089F356358D}" type="parTrans" cxnId="{7A794C96-1AD9-4C29-9DEE-5C989A6BC42C}">
      <dgm:prSet/>
      <dgm:spPr/>
      <dgm:t>
        <a:bodyPr/>
        <a:lstStyle/>
        <a:p>
          <a:endParaRPr lang="en-US"/>
        </a:p>
      </dgm:t>
    </dgm:pt>
    <dgm:pt modelId="{D78FA428-B1F8-45D5-AF0A-7BBB468A7DAC}" type="sibTrans" cxnId="{7A794C96-1AD9-4C29-9DEE-5C989A6BC42C}">
      <dgm:prSet/>
      <dgm:spPr/>
      <dgm:t>
        <a:bodyPr/>
        <a:lstStyle/>
        <a:p>
          <a:endParaRPr lang="en-US"/>
        </a:p>
      </dgm:t>
    </dgm:pt>
    <dgm:pt modelId="{7BE43DFC-C945-4E5F-8409-1AC01D550372}" type="pres">
      <dgm:prSet presAssocID="{CC361966-D3E4-4147-A693-3A117A31E652}" presName="vert0" presStyleCnt="0">
        <dgm:presLayoutVars>
          <dgm:dir/>
          <dgm:animOne val="branch"/>
          <dgm:animLvl val="lvl"/>
        </dgm:presLayoutVars>
      </dgm:prSet>
      <dgm:spPr/>
    </dgm:pt>
    <dgm:pt modelId="{661FA320-64BA-4023-8A51-137C97348C72}" type="pres">
      <dgm:prSet presAssocID="{ADCB1F20-9847-444B-A80F-3D5C1F3F9A2E}" presName="thickLine" presStyleLbl="alignNode1" presStyleIdx="0" presStyleCnt="5"/>
      <dgm:spPr/>
    </dgm:pt>
    <dgm:pt modelId="{0A9A07E0-8F53-451D-A9CD-BD32578B7967}" type="pres">
      <dgm:prSet presAssocID="{ADCB1F20-9847-444B-A80F-3D5C1F3F9A2E}" presName="horz1" presStyleCnt="0"/>
      <dgm:spPr/>
    </dgm:pt>
    <dgm:pt modelId="{C4B3069F-5268-4B0F-A587-5509922BBD19}" type="pres">
      <dgm:prSet presAssocID="{ADCB1F20-9847-444B-A80F-3D5C1F3F9A2E}" presName="tx1" presStyleLbl="revTx" presStyleIdx="0" presStyleCnt="5"/>
      <dgm:spPr/>
    </dgm:pt>
    <dgm:pt modelId="{AE816381-49F3-4111-AB43-908D5D7F553D}" type="pres">
      <dgm:prSet presAssocID="{ADCB1F20-9847-444B-A80F-3D5C1F3F9A2E}" presName="vert1" presStyleCnt="0"/>
      <dgm:spPr/>
    </dgm:pt>
    <dgm:pt modelId="{5C25B178-BC2F-434E-9355-C09D4F6771C5}" type="pres">
      <dgm:prSet presAssocID="{DEB715CA-B91C-430F-838E-485C534CEB2D}" presName="thickLine" presStyleLbl="alignNode1" presStyleIdx="1" presStyleCnt="5"/>
      <dgm:spPr/>
    </dgm:pt>
    <dgm:pt modelId="{655A1B57-0776-4AAD-A918-8E08287073BD}" type="pres">
      <dgm:prSet presAssocID="{DEB715CA-B91C-430F-838E-485C534CEB2D}" presName="horz1" presStyleCnt="0"/>
      <dgm:spPr/>
    </dgm:pt>
    <dgm:pt modelId="{BE933F23-A516-4097-BD3F-75E919554FE3}" type="pres">
      <dgm:prSet presAssocID="{DEB715CA-B91C-430F-838E-485C534CEB2D}" presName="tx1" presStyleLbl="revTx" presStyleIdx="1" presStyleCnt="5"/>
      <dgm:spPr/>
    </dgm:pt>
    <dgm:pt modelId="{9BAD13D3-A2D5-492C-A80F-3E40C17311B5}" type="pres">
      <dgm:prSet presAssocID="{DEB715CA-B91C-430F-838E-485C534CEB2D}" presName="vert1" presStyleCnt="0"/>
      <dgm:spPr/>
    </dgm:pt>
    <dgm:pt modelId="{2F826D1A-AC15-404D-A669-15D20DD85FA9}" type="pres">
      <dgm:prSet presAssocID="{0135676E-45AB-4123-B84D-A22D8860E4CB}" presName="thickLine" presStyleLbl="alignNode1" presStyleIdx="2" presStyleCnt="5"/>
      <dgm:spPr/>
    </dgm:pt>
    <dgm:pt modelId="{707518D3-2B9A-4474-B30B-82585814967C}" type="pres">
      <dgm:prSet presAssocID="{0135676E-45AB-4123-B84D-A22D8860E4CB}" presName="horz1" presStyleCnt="0"/>
      <dgm:spPr/>
    </dgm:pt>
    <dgm:pt modelId="{2A91387D-9ECB-404A-8359-35208BD80A06}" type="pres">
      <dgm:prSet presAssocID="{0135676E-45AB-4123-B84D-A22D8860E4CB}" presName="tx1" presStyleLbl="revTx" presStyleIdx="2" presStyleCnt="5"/>
      <dgm:spPr/>
    </dgm:pt>
    <dgm:pt modelId="{1F3B1EE4-C2A7-40EB-A227-DE4B5D2B55E8}" type="pres">
      <dgm:prSet presAssocID="{0135676E-45AB-4123-B84D-A22D8860E4CB}" presName="vert1" presStyleCnt="0"/>
      <dgm:spPr/>
    </dgm:pt>
    <dgm:pt modelId="{67177B49-DB67-4119-8405-006AF6F49984}" type="pres">
      <dgm:prSet presAssocID="{18664B9A-41A1-4D37-85CD-C20FE0EB655A}" presName="thickLine" presStyleLbl="alignNode1" presStyleIdx="3" presStyleCnt="5"/>
      <dgm:spPr/>
    </dgm:pt>
    <dgm:pt modelId="{624E28F6-78C7-4844-B5D7-99E9A507FA5B}" type="pres">
      <dgm:prSet presAssocID="{18664B9A-41A1-4D37-85CD-C20FE0EB655A}" presName="horz1" presStyleCnt="0"/>
      <dgm:spPr/>
    </dgm:pt>
    <dgm:pt modelId="{3B5689BE-AA31-46DC-8902-16D2598CD04A}" type="pres">
      <dgm:prSet presAssocID="{18664B9A-41A1-4D37-85CD-C20FE0EB655A}" presName="tx1" presStyleLbl="revTx" presStyleIdx="3" presStyleCnt="5"/>
      <dgm:spPr/>
    </dgm:pt>
    <dgm:pt modelId="{CCABA054-A5AF-4DDD-A1E0-726887F38852}" type="pres">
      <dgm:prSet presAssocID="{18664B9A-41A1-4D37-85CD-C20FE0EB655A}" presName="vert1" presStyleCnt="0"/>
      <dgm:spPr/>
    </dgm:pt>
    <dgm:pt modelId="{304D8506-5691-46F1-A152-CA980458C9AD}" type="pres">
      <dgm:prSet presAssocID="{21931A50-EF55-4C64-989C-7E7C92187D0C}" presName="thickLine" presStyleLbl="alignNode1" presStyleIdx="4" presStyleCnt="5"/>
      <dgm:spPr/>
    </dgm:pt>
    <dgm:pt modelId="{40D27DD0-6D8C-4E1E-97E1-FB151ABC145E}" type="pres">
      <dgm:prSet presAssocID="{21931A50-EF55-4C64-989C-7E7C92187D0C}" presName="horz1" presStyleCnt="0"/>
      <dgm:spPr/>
    </dgm:pt>
    <dgm:pt modelId="{D93E373F-EC1E-4BC3-BF19-F0E6579A1265}" type="pres">
      <dgm:prSet presAssocID="{21931A50-EF55-4C64-989C-7E7C92187D0C}" presName="tx1" presStyleLbl="revTx" presStyleIdx="4" presStyleCnt="5"/>
      <dgm:spPr/>
    </dgm:pt>
    <dgm:pt modelId="{7C640434-7469-4611-B2AE-08DB8C848E52}" type="pres">
      <dgm:prSet presAssocID="{21931A50-EF55-4C64-989C-7E7C92187D0C}" presName="vert1" presStyleCnt="0"/>
      <dgm:spPr/>
    </dgm:pt>
  </dgm:ptLst>
  <dgm:cxnLst>
    <dgm:cxn modelId="{66C96115-2BE3-4C7C-AAAF-649DD0DBFDCA}" srcId="{CC361966-D3E4-4147-A693-3A117A31E652}" destId="{18664B9A-41A1-4D37-85CD-C20FE0EB655A}" srcOrd="3" destOrd="0" parTransId="{C5754EA6-17AE-4781-B673-3CCA06A1834D}" sibTransId="{1DE42D9E-D1AA-48BF-B001-6D368601B7B9}"/>
    <dgm:cxn modelId="{62E3096D-832D-4D2D-AE64-5DF809DD72FE}" srcId="{CC361966-D3E4-4147-A693-3A117A31E652}" destId="{DEB715CA-B91C-430F-838E-485C534CEB2D}" srcOrd="1" destOrd="0" parTransId="{9C8B22F5-4DB7-4DD0-B654-1C01D520C3C4}" sibTransId="{25BAA3AA-545E-4E19-A560-3FA8EF3D258E}"/>
    <dgm:cxn modelId="{92182D56-8407-475F-AB51-9FEAC2A49468}" type="presOf" srcId="{21931A50-EF55-4C64-989C-7E7C92187D0C}" destId="{D93E373F-EC1E-4BC3-BF19-F0E6579A1265}" srcOrd="0" destOrd="0" presId="urn:microsoft.com/office/officeart/2008/layout/LinedList"/>
    <dgm:cxn modelId="{4B8EB877-5DD7-45FD-8BF9-348D5A716E11}" srcId="{CC361966-D3E4-4147-A693-3A117A31E652}" destId="{0135676E-45AB-4123-B84D-A22D8860E4CB}" srcOrd="2" destOrd="0" parTransId="{83193527-E041-4333-9F89-8BE92523A248}" sibTransId="{1EFD11BF-73A9-4204-85FE-69778BF85E61}"/>
    <dgm:cxn modelId="{1F2B9C95-1B28-498E-967C-0C13D9CC68BC}" type="presOf" srcId="{DEB715CA-B91C-430F-838E-485C534CEB2D}" destId="{BE933F23-A516-4097-BD3F-75E919554FE3}" srcOrd="0" destOrd="0" presId="urn:microsoft.com/office/officeart/2008/layout/LinedList"/>
    <dgm:cxn modelId="{7A794C96-1AD9-4C29-9DEE-5C989A6BC42C}" srcId="{CC361966-D3E4-4147-A693-3A117A31E652}" destId="{21931A50-EF55-4C64-989C-7E7C92187D0C}" srcOrd="4" destOrd="0" parTransId="{919A59C8-3AC4-4C56-B030-8089F356358D}" sibTransId="{D78FA428-B1F8-45D5-AF0A-7BBB468A7DAC}"/>
    <dgm:cxn modelId="{4B97F2A5-FE10-43AD-BA11-7E0DA6E3BDFB}" type="presOf" srcId="{ADCB1F20-9847-444B-A80F-3D5C1F3F9A2E}" destId="{C4B3069F-5268-4B0F-A587-5509922BBD19}" srcOrd="0" destOrd="0" presId="urn:microsoft.com/office/officeart/2008/layout/LinedList"/>
    <dgm:cxn modelId="{1FD2CCBD-13AD-4B10-BB43-6BACE9C648C5}" type="presOf" srcId="{0135676E-45AB-4123-B84D-A22D8860E4CB}" destId="{2A91387D-9ECB-404A-8359-35208BD80A06}" srcOrd="0" destOrd="0" presId="urn:microsoft.com/office/officeart/2008/layout/LinedList"/>
    <dgm:cxn modelId="{1F6638BE-EF84-48DD-978E-F6C1E9BD4E7B}" type="presOf" srcId="{CC361966-D3E4-4147-A693-3A117A31E652}" destId="{7BE43DFC-C945-4E5F-8409-1AC01D550372}" srcOrd="0" destOrd="0" presId="urn:microsoft.com/office/officeart/2008/layout/LinedList"/>
    <dgm:cxn modelId="{57265FCD-992C-4A06-8DDC-A96770E23C68}" type="presOf" srcId="{18664B9A-41A1-4D37-85CD-C20FE0EB655A}" destId="{3B5689BE-AA31-46DC-8902-16D2598CD04A}" srcOrd="0" destOrd="0" presId="urn:microsoft.com/office/officeart/2008/layout/LinedList"/>
    <dgm:cxn modelId="{A76D18D7-AF01-4361-8E80-0B374C64769B}" srcId="{CC361966-D3E4-4147-A693-3A117A31E652}" destId="{ADCB1F20-9847-444B-A80F-3D5C1F3F9A2E}" srcOrd="0" destOrd="0" parTransId="{B3F22461-17AE-426D-86EF-271CC71DD4B7}" sibTransId="{6DD68C95-64AA-4199-BB80-857ABF637C50}"/>
    <dgm:cxn modelId="{0F53278C-2846-43B1-A742-502938DD37D1}" type="presParOf" srcId="{7BE43DFC-C945-4E5F-8409-1AC01D550372}" destId="{661FA320-64BA-4023-8A51-137C97348C72}" srcOrd="0" destOrd="0" presId="urn:microsoft.com/office/officeart/2008/layout/LinedList"/>
    <dgm:cxn modelId="{8A63ABAD-EEC3-4233-A16E-E33374EC0126}" type="presParOf" srcId="{7BE43DFC-C945-4E5F-8409-1AC01D550372}" destId="{0A9A07E0-8F53-451D-A9CD-BD32578B7967}" srcOrd="1" destOrd="0" presId="urn:microsoft.com/office/officeart/2008/layout/LinedList"/>
    <dgm:cxn modelId="{FCD642DF-2A42-4BF8-A964-A51D281C765E}" type="presParOf" srcId="{0A9A07E0-8F53-451D-A9CD-BD32578B7967}" destId="{C4B3069F-5268-4B0F-A587-5509922BBD19}" srcOrd="0" destOrd="0" presId="urn:microsoft.com/office/officeart/2008/layout/LinedList"/>
    <dgm:cxn modelId="{36F0DA28-9A15-44C9-B93A-F3DA6859801A}" type="presParOf" srcId="{0A9A07E0-8F53-451D-A9CD-BD32578B7967}" destId="{AE816381-49F3-4111-AB43-908D5D7F553D}" srcOrd="1" destOrd="0" presId="urn:microsoft.com/office/officeart/2008/layout/LinedList"/>
    <dgm:cxn modelId="{B4AD865A-F913-499D-96C0-301171480D37}" type="presParOf" srcId="{7BE43DFC-C945-4E5F-8409-1AC01D550372}" destId="{5C25B178-BC2F-434E-9355-C09D4F6771C5}" srcOrd="2" destOrd="0" presId="urn:microsoft.com/office/officeart/2008/layout/LinedList"/>
    <dgm:cxn modelId="{F8DD4FAE-60E9-41D2-BE58-B41E0141CFAE}" type="presParOf" srcId="{7BE43DFC-C945-4E5F-8409-1AC01D550372}" destId="{655A1B57-0776-4AAD-A918-8E08287073BD}" srcOrd="3" destOrd="0" presId="urn:microsoft.com/office/officeart/2008/layout/LinedList"/>
    <dgm:cxn modelId="{3A98CB08-DD69-45CF-AED2-7C610376CFE8}" type="presParOf" srcId="{655A1B57-0776-4AAD-A918-8E08287073BD}" destId="{BE933F23-A516-4097-BD3F-75E919554FE3}" srcOrd="0" destOrd="0" presId="urn:microsoft.com/office/officeart/2008/layout/LinedList"/>
    <dgm:cxn modelId="{4B335AC0-ACC4-4658-A8FE-83575DF973FC}" type="presParOf" srcId="{655A1B57-0776-4AAD-A918-8E08287073BD}" destId="{9BAD13D3-A2D5-492C-A80F-3E40C17311B5}" srcOrd="1" destOrd="0" presId="urn:microsoft.com/office/officeart/2008/layout/LinedList"/>
    <dgm:cxn modelId="{3FF96F94-40D0-4C1A-BFCF-1564E2E3AB78}" type="presParOf" srcId="{7BE43DFC-C945-4E5F-8409-1AC01D550372}" destId="{2F826D1A-AC15-404D-A669-15D20DD85FA9}" srcOrd="4" destOrd="0" presId="urn:microsoft.com/office/officeart/2008/layout/LinedList"/>
    <dgm:cxn modelId="{24B569A9-3034-4961-9063-C01DD2C30BF7}" type="presParOf" srcId="{7BE43DFC-C945-4E5F-8409-1AC01D550372}" destId="{707518D3-2B9A-4474-B30B-82585814967C}" srcOrd="5" destOrd="0" presId="urn:microsoft.com/office/officeart/2008/layout/LinedList"/>
    <dgm:cxn modelId="{B1E43470-0047-47AF-B9FC-5531B3F22367}" type="presParOf" srcId="{707518D3-2B9A-4474-B30B-82585814967C}" destId="{2A91387D-9ECB-404A-8359-35208BD80A06}" srcOrd="0" destOrd="0" presId="urn:microsoft.com/office/officeart/2008/layout/LinedList"/>
    <dgm:cxn modelId="{B6354881-2EA7-4B22-800C-3EFD3A845F44}" type="presParOf" srcId="{707518D3-2B9A-4474-B30B-82585814967C}" destId="{1F3B1EE4-C2A7-40EB-A227-DE4B5D2B55E8}" srcOrd="1" destOrd="0" presId="urn:microsoft.com/office/officeart/2008/layout/LinedList"/>
    <dgm:cxn modelId="{E8195192-5E7D-4C89-A0BF-B584D6F95216}" type="presParOf" srcId="{7BE43DFC-C945-4E5F-8409-1AC01D550372}" destId="{67177B49-DB67-4119-8405-006AF6F49984}" srcOrd="6" destOrd="0" presId="urn:microsoft.com/office/officeart/2008/layout/LinedList"/>
    <dgm:cxn modelId="{CE3F2EFA-0E5C-4376-89F0-7F129B581F10}" type="presParOf" srcId="{7BE43DFC-C945-4E5F-8409-1AC01D550372}" destId="{624E28F6-78C7-4844-B5D7-99E9A507FA5B}" srcOrd="7" destOrd="0" presId="urn:microsoft.com/office/officeart/2008/layout/LinedList"/>
    <dgm:cxn modelId="{AF8BA62F-3E1B-4745-8CBC-285C72A4EE83}" type="presParOf" srcId="{624E28F6-78C7-4844-B5D7-99E9A507FA5B}" destId="{3B5689BE-AA31-46DC-8902-16D2598CD04A}" srcOrd="0" destOrd="0" presId="urn:microsoft.com/office/officeart/2008/layout/LinedList"/>
    <dgm:cxn modelId="{70E38ADA-0E1A-4C8C-AD6F-92648EE5A955}" type="presParOf" srcId="{624E28F6-78C7-4844-B5D7-99E9A507FA5B}" destId="{CCABA054-A5AF-4DDD-A1E0-726887F38852}" srcOrd="1" destOrd="0" presId="urn:microsoft.com/office/officeart/2008/layout/LinedList"/>
    <dgm:cxn modelId="{05098FD9-F818-4B61-9E00-B2821026618A}" type="presParOf" srcId="{7BE43DFC-C945-4E5F-8409-1AC01D550372}" destId="{304D8506-5691-46F1-A152-CA980458C9AD}" srcOrd="8" destOrd="0" presId="urn:microsoft.com/office/officeart/2008/layout/LinedList"/>
    <dgm:cxn modelId="{D5DA4248-F0E5-4CE2-BBF2-6B8F7D3D0799}" type="presParOf" srcId="{7BE43DFC-C945-4E5F-8409-1AC01D550372}" destId="{40D27DD0-6D8C-4E1E-97E1-FB151ABC145E}" srcOrd="9" destOrd="0" presId="urn:microsoft.com/office/officeart/2008/layout/LinedList"/>
    <dgm:cxn modelId="{4F7FDC81-8CC6-4E8B-84C7-E951DA50E94C}" type="presParOf" srcId="{40D27DD0-6D8C-4E1E-97E1-FB151ABC145E}" destId="{D93E373F-EC1E-4BC3-BF19-F0E6579A1265}" srcOrd="0" destOrd="0" presId="urn:microsoft.com/office/officeart/2008/layout/LinedList"/>
    <dgm:cxn modelId="{40BF95EF-BA8C-4EC7-8EA7-11BA002CBD0C}" type="presParOf" srcId="{40D27DD0-6D8C-4E1E-97E1-FB151ABC145E}" destId="{7C640434-7469-4611-B2AE-08DB8C848E5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361966-D3E4-4147-A693-3A117A31E652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DCB1F20-9847-444B-A80F-3D5C1F3F9A2E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Anthony Curcuru</a:t>
          </a:r>
        </a:p>
      </dgm:t>
    </dgm:pt>
    <dgm:pt modelId="{B3F22461-17AE-426D-86EF-271CC71DD4B7}" type="parTrans" cxnId="{A76D18D7-AF01-4361-8E80-0B374C64769B}">
      <dgm:prSet/>
      <dgm:spPr/>
      <dgm:t>
        <a:bodyPr/>
        <a:lstStyle/>
        <a:p>
          <a:endParaRPr lang="en-US"/>
        </a:p>
      </dgm:t>
    </dgm:pt>
    <dgm:pt modelId="{6DD68C95-64AA-4199-BB80-857ABF637C50}" type="sibTrans" cxnId="{A76D18D7-AF01-4361-8E80-0B374C64769B}">
      <dgm:prSet/>
      <dgm:spPr/>
      <dgm:t>
        <a:bodyPr/>
        <a:lstStyle/>
        <a:p>
          <a:endParaRPr lang="en-US"/>
        </a:p>
      </dgm:t>
    </dgm:pt>
    <dgm:pt modelId="{DEB715CA-B91C-430F-838E-485C534CEB2D}">
      <dgm:prSet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</a:rPr>
            <a:t>Position:</a:t>
          </a:r>
          <a:r>
            <a:rPr lang="en-US" b="1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 b="0">
              <a:solidFill>
                <a:schemeClr val="bg1"/>
              </a:solidFill>
              <a:latin typeface="Century Gothic" panose="020B0502020202020204"/>
            </a:rPr>
            <a:t>Public Relations Manager</a:t>
          </a:r>
          <a:endParaRPr lang="en-US" b="0">
            <a:solidFill>
              <a:schemeClr val="bg1"/>
            </a:solidFill>
          </a:endParaRPr>
        </a:p>
      </dgm:t>
    </dgm:pt>
    <dgm:pt modelId="{9C8B22F5-4DB7-4DD0-B654-1C01D520C3C4}" type="parTrans" cxnId="{62E3096D-832D-4D2D-AE64-5DF809DD72FE}">
      <dgm:prSet/>
      <dgm:spPr/>
      <dgm:t>
        <a:bodyPr/>
        <a:lstStyle/>
        <a:p>
          <a:endParaRPr lang="en-US"/>
        </a:p>
      </dgm:t>
    </dgm:pt>
    <dgm:pt modelId="{25BAA3AA-545E-4E19-A560-3FA8EF3D258E}" type="sibTrans" cxnId="{62E3096D-832D-4D2D-AE64-5DF809DD72FE}">
      <dgm:prSet/>
      <dgm:spPr/>
      <dgm:t>
        <a:bodyPr/>
        <a:lstStyle/>
        <a:p>
          <a:endParaRPr lang="en-US"/>
        </a:p>
      </dgm:t>
    </dgm:pt>
    <dgm:pt modelId="{0135676E-45AB-4123-B84D-A22D8860E4CB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Major:</a:t>
          </a:r>
          <a:r>
            <a:rPr lang="en-US" baseline="0">
              <a:solidFill>
                <a:schemeClr val="bg1"/>
              </a:solidFill>
            </a:rPr>
            <a:t> Accounting</a:t>
          </a:r>
          <a:endParaRPr lang="en-US">
            <a:solidFill>
              <a:schemeClr val="bg1"/>
            </a:solidFill>
          </a:endParaRPr>
        </a:p>
      </dgm:t>
    </dgm:pt>
    <dgm:pt modelId="{83193527-E041-4333-9F89-8BE92523A248}" type="parTrans" cxnId="{4B8EB877-5DD7-45FD-8BF9-348D5A716E11}">
      <dgm:prSet/>
      <dgm:spPr/>
      <dgm:t>
        <a:bodyPr/>
        <a:lstStyle/>
        <a:p>
          <a:endParaRPr lang="en-US"/>
        </a:p>
      </dgm:t>
    </dgm:pt>
    <dgm:pt modelId="{1EFD11BF-73A9-4204-85FE-69778BF85E61}" type="sibTrans" cxnId="{4B8EB877-5DD7-45FD-8BF9-348D5A716E11}">
      <dgm:prSet/>
      <dgm:spPr/>
      <dgm:t>
        <a:bodyPr/>
        <a:lstStyle/>
        <a:p>
          <a:endParaRPr lang="en-US"/>
        </a:p>
      </dgm:t>
    </dgm:pt>
    <dgm:pt modelId="{18664B9A-41A1-4D37-85CD-C20FE0EB655A}">
      <dgm:prSet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</a:rPr>
            <a:t>Favorite Hobby:</a:t>
          </a:r>
          <a:r>
            <a:rPr lang="en-US" b="1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 b="0">
              <a:solidFill>
                <a:schemeClr val="bg1"/>
              </a:solidFill>
              <a:latin typeface="Century Gothic" panose="020B0502020202020204"/>
            </a:rPr>
            <a:t>Playing Hockey </a:t>
          </a:r>
          <a:endParaRPr lang="en-US" b="0">
            <a:solidFill>
              <a:schemeClr val="bg1"/>
            </a:solidFill>
          </a:endParaRPr>
        </a:p>
      </dgm:t>
    </dgm:pt>
    <dgm:pt modelId="{C5754EA6-17AE-4781-B673-3CCA06A1834D}" type="parTrans" cxnId="{66C96115-2BE3-4C7C-AAAF-649DD0DBFDCA}">
      <dgm:prSet/>
      <dgm:spPr/>
      <dgm:t>
        <a:bodyPr/>
        <a:lstStyle/>
        <a:p>
          <a:endParaRPr lang="en-US"/>
        </a:p>
      </dgm:t>
    </dgm:pt>
    <dgm:pt modelId="{1DE42D9E-D1AA-48BF-B001-6D368601B7B9}" type="sibTrans" cxnId="{66C96115-2BE3-4C7C-AAAF-649DD0DBFDCA}">
      <dgm:prSet/>
      <dgm:spPr/>
      <dgm:t>
        <a:bodyPr/>
        <a:lstStyle/>
        <a:p>
          <a:endParaRPr lang="en-US"/>
        </a:p>
      </dgm:t>
    </dgm:pt>
    <dgm:pt modelId="{21931A50-EF55-4C64-989C-7E7C92187D0C}">
      <dgm:prSet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</a:rPr>
            <a:t>Fun Fact:</a:t>
          </a:r>
          <a:r>
            <a:rPr lang="en-US" b="1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 b="0">
              <a:solidFill>
                <a:schemeClr val="bg1"/>
              </a:solidFill>
              <a:latin typeface="Century Gothic" panose="020B0502020202020204"/>
            </a:rPr>
            <a:t>I live on an island</a:t>
          </a:r>
          <a:endParaRPr lang="en-US" b="0">
            <a:solidFill>
              <a:schemeClr val="bg1"/>
            </a:solidFill>
          </a:endParaRPr>
        </a:p>
        <a:p>
          <a:endParaRPr lang="en-US">
            <a:solidFill>
              <a:schemeClr val="bg1"/>
            </a:solidFill>
          </a:endParaRPr>
        </a:p>
      </dgm:t>
    </dgm:pt>
    <dgm:pt modelId="{919A59C8-3AC4-4C56-B030-8089F356358D}" type="parTrans" cxnId="{7A794C96-1AD9-4C29-9DEE-5C989A6BC42C}">
      <dgm:prSet/>
      <dgm:spPr/>
      <dgm:t>
        <a:bodyPr/>
        <a:lstStyle/>
        <a:p>
          <a:endParaRPr lang="en-US"/>
        </a:p>
      </dgm:t>
    </dgm:pt>
    <dgm:pt modelId="{D78FA428-B1F8-45D5-AF0A-7BBB468A7DAC}" type="sibTrans" cxnId="{7A794C96-1AD9-4C29-9DEE-5C989A6BC42C}">
      <dgm:prSet/>
      <dgm:spPr/>
      <dgm:t>
        <a:bodyPr/>
        <a:lstStyle/>
        <a:p>
          <a:endParaRPr lang="en-US"/>
        </a:p>
      </dgm:t>
    </dgm:pt>
    <dgm:pt modelId="{7BE43DFC-C945-4E5F-8409-1AC01D550372}" type="pres">
      <dgm:prSet presAssocID="{CC361966-D3E4-4147-A693-3A117A31E652}" presName="vert0" presStyleCnt="0">
        <dgm:presLayoutVars>
          <dgm:dir/>
          <dgm:animOne val="branch"/>
          <dgm:animLvl val="lvl"/>
        </dgm:presLayoutVars>
      </dgm:prSet>
      <dgm:spPr/>
    </dgm:pt>
    <dgm:pt modelId="{661FA320-64BA-4023-8A51-137C97348C72}" type="pres">
      <dgm:prSet presAssocID="{ADCB1F20-9847-444B-A80F-3D5C1F3F9A2E}" presName="thickLine" presStyleLbl="alignNode1" presStyleIdx="0" presStyleCnt="5"/>
      <dgm:spPr/>
    </dgm:pt>
    <dgm:pt modelId="{0A9A07E0-8F53-451D-A9CD-BD32578B7967}" type="pres">
      <dgm:prSet presAssocID="{ADCB1F20-9847-444B-A80F-3D5C1F3F9A2E}" presName="horz1" presStyleCnt="0"/>
      <dgm:spPr/>
    </dgm:pt>
    <dgm:pt modelId="{C4B3069F-5268-4B0F-A587-5509922BBD19}" type="pres">
      <dgm:prSet presAssocID="{ADCB1F20-9847-444B-A80F-3D5C1F3F9A2E}" presName="tx1" presStyleLbl="revTx" presStyleIdx="0" presStyleCnt="5"/>
      <dgm:spPr/>
    </dgm:pt>
    <dgm:pt modelId="{AE816381-49F3-4111-AB43-908D5D7F553D}" type="pres">
      <dgm:prSet presAssocID="{ADCB1F20-9847-444B-A80F-3D5C1F3F9A2E}" presName="vert1" presStyleCnt="0"/>
      <dgm:spPr/>
    </dgm:pt>
    <dgm:pt modelId="{5C25B178-BC2F-434E-9355-C09D4F6771C5}" type="pres">
      <dgm:prSet presAssocID="{DEB715CA-B91C-430F-838E-485C534CEB2D}" presName="thickLine" presStyleLbl="alignNode1" presStyleIdx="1" presStyleCnt="5"/>
      <dgm:spPr/>
    </dgm:pt>
    <dgm:pt modelId="{655A1B57-0776-4AAD-A918-8E08287073BD}" type="pres">
      <dgm:prSet presAssocID="{DEB715CA-B91C-430F-838E-485C534CEB2D}" presName="horz1" presStyleCnt="0"/>
      <dgm:spPr/>
    </dgm:pt>
    <dgm:pt modelId="{BE933F23-A516-4097-BD3F-75E919554FE3}" type="pres">
      <dgm:prSet presAssocID="{DEB715CA-B91C-430F-838E-485C534CEB2D}" presName="tx1" presStyleLbl="revTx" presStyleIdx="1" presStyleCnt="5"/>
      <dgm:spPr/>
    </dgm:pt>
    <dgm:pt modelId="{9BAD13D3-A2D5-492C-A80F-3E40C17311B5}" type="pres">
      <dgm:prSet presAssocID="{DEB715CA-B91C-430F-838E-485C534CEB2D}" presName="vert1" presStyleCnt="0"/>
      <dgm:spPr/>
    </dgm:pt>
    <dgm:pt modelId="{2F826D1A-AC15-404D-A669-15D20DD85FA9}" type="pres">
      <dgm:prSet presAssocID="{0135676E-45AB-4123-B84D-A22D8860E4CB}" presName="thickLine" presStyleLbl="alignNode1" presStyleIdx="2" presStyleCnt="5"/>
      <dgm:spPr/>
    </dgm:pt>
    <dgm:pt modelId="{707518D3-2B9A-4474-B30B-82585814967C}" type="pres">
      <dgm:prSet presAssocID="{0135676E-45AB-4123-B84D-A22D8860E4CB}" presName="horz1" presStyleCnt="0"/>
      <dgm:spPr/>
    </dgm:pt>
    <dgm:pt modelId="{2A91387D-9ECB-404A-8359-35208BD80A06}" type="pres">
      <dgm:prSet presAssocID="{0135676E-45AB-4123-B84D-A22D8860E4CB}" presName="tx1" presStyleLbl="revTx" presStyleIdx="2" presStyleCnt="5"/>
      <dgm:spPr/>
    </dgm:pt>
    <dgm:pt modelId="{1F3B1EE4-C2A7-40EB-A227-DE4B5D2B55E8}" type="pres">
      <dgm:prSet presAssocID="{0135676E-45AB-4123-B84D-A22D8860E4CB}" presName="vert1" presStyleCnt="0"/>
      <dgm:spPr/>
    </dgm:pt>
    <dgm:pt modelId="{67177B49-DB67-4119-8405-006AF6F49984}" type="pres">
      <dgm:prSet presAssocID="{18664B9A-41A1-4D37-85CD-C20FE0EB655A}" presName="thickLine" presStyleLbl="alignNode1" presStyleIdx="3" presStyleCnt="5"/>
      <dgm:spPr/>
    </dgm:pt>
    <dgm:pt modelId="{624E28F6-78C7-4844-B5D7-99E9A507FA5B}" type="pres">
      <dgm:prSet presAssocID="{18664B9A-41A1-4D37-85CD-C20FE0EB655A}" presName="horz1" presStyleCnt="0"/>
      <dgm:spPr/>
    </dgm:pt>
    <dgm:pt modelId="{3B5689BE-AA31-46DC-8902-16D2598CD04A}" type="pres">
      <dgm:prSet presAssocID="{18664B9A-41A1-4D37-85CD-C20FE0EB655A}" presName="tx1" presStyleLbl="revTx" presStyleIdx="3" presStyleCnt="5"/>
      <dgm:spPr/>
    </dgm:pt>
    <dgm:pt modelId="{CCABA054-A5AF-4DDD-A1E0-726887F38852}" type="pres">
      <dgm:prSet presAssocID="{18664B9A-41A1-4D37-85CD-C20FE0EB655A}" presName="vert1" presStyleCnt="0"/>
      <dgm:spPr/>
    </dgm:pt>
    <dgm:pt modelId="{304D8506-5691-46F1-A152-CA980458C9AD}" type="pres">
      <dgm:prSet presAssocID="{21931A50-EF55-4C64-989C-7E7C92187D0C}" presName="thickLine" presStyleLbl="alignNode1" presStyleIdx="4" presStyleCnt="5"/>
      <dgm:spPr/>
    </dgm:pt>
    <dgm:pt modelId="{40D27DD0-6D8C-4E1E-97E1-FB151ABC145E}" type="pres">
      <dgm:prSet presAssocID="{21931A50-EF55-4C64-989C-7E7C92187D0C}" presName="horz1" presStyleCnt="0"/>
      <dgm:spPr/>
    </dgm:pt>
    <dgm:pt modelId="{D93E373F-EC1E-4BC3-BF19-F0E6579A1265}" type="pres">
      <dgm:prSet presAssocID="{21931A50-EF55-4C64-989C-7E7C92187D0C}" presName="tx1" presStyleLbl="revTx" presStyleIdx="4" presStyleCnt="5"/>
      <dgm:spPr/>
    </dgm:pt>
    <dgm:pt modelId="{7C640434-7469-4611-B2AE-08DB8C848E52}" type="pres">
      <dgm:prSet presAssocID="{21931A50-EF55-4C64-989C-7E7C92187D0C}" presName="vert1" presStyleCnt="0"/>
      <dgm:spPr/>
    </dgm:pt>
  </dgm:ptLst>
  <dgm:cxnLst>
    <dgm:cxn modelId="{66C96115-2BE3-4C7C-AAAF-649DD0DBFDCA}" srcId="{CC361966-D3E4-4147-A693-3A117A31E652}" destId="{18664B9A-41A1-4D37-85CD-C20FE0EB655A}" srcOrd="3" destOrd="0" parTransId="{C5754EA6-17AE-4781-B673-3CCA06A1834D}" sibTransId="{1DE42D9E-D1AA-48BF-B001-6D368601B7B9}"/>
    <dgm:cxn modelId="{62E3096D-832D-4D2D-AE64-5DF809DD72FE}" srcId="{CC361966-D3E4-4147-A693-3A117A31E652}" destId="{DEB715CA-B91C-430F-838E-485C534CEB2D}" srcOrd="1" destOrd="0" parTransId="{9C8B22F5-4DB7-4DD0-B654-1C01D520C3C4}" sibTransId="{25BAA3AA-545E-4E19-A560-3FA8EF3D258E}"/>
    <dgm:cxn modelId="{92182D56-8407-475F-AB51-9FEAC2A49468}" type="presOf" srcId="{21931A50-EF55-4C64-989C-7E7C92187D0C}" destId="{D93E373F-EC1E-4BC3-BF19-F0E6579A1265}" srcOrd="0" destOrd="0" presId="urn:microsoft.com/office/officeart/2008/layout/LinedList"/>
    <dgm:cxn modelId="{4B8EB877-5DD7-45FD-8BF9-348D5A716E11}" srcId="{CC361966-D3E4-4147-A693-3A117A31E652}" destId="{0135676E-45AB-4123-B84D-A22D8860E4CB}" srcOrd="2" destOrd="0" parTransId="{83193527-E041-4333-9F89-8BE92523A248}" sibTransId="{1EFD11BF-73A9-4204-85FE-69778BF85E61}"/>
    <dgm:cxn modelId="{1F2B9C95-1B28-498E-967C-0C13D9CC68BC}" type="presOf" srcId="{DEB715CA-B91C-430F-838E-485C534CEB2D}" destId="{BE933F23-A516-4097-BD3F-75E919554FE3}" srcOrd="0" destOrd="0" presId="urn:microsoft.com/office/officeart/2008/layout/LinedList"/>
    <dgm:cxn modelId="{7A794C96-1AD9-4C29-9DEE-5C989A6BC42C}" srcId="{CC361966-D3E4-4147-A693-3A117A31E652}" destId="{21931A50-EF55-4C64-989C-7E7C92187D0C}" srcOrd="4" destOrd="0" parTransId="{919A59C8-3AC4-4C56-B030-8089F356358D}" sibTransId="{D78FA428-B1F8-45D5-AF0A-7BBB468A7DAC}"/>
    <dgm:cxn modelId="{4B97F2A5-FE10-43AD-BA11-7E0DA6E3BDFB}" type="presOf" srcId="{ADCB1F20-9847-444B-A80F-3D5C1F3F9A2E}" destId="{C4B3069F-5268-4B0F-A587-5509922BBD19}" srcOrd="0" destOrd="0" presId="urn:microsoft.com/office/officeart/2008/layout/LinedList"/>
    <dgm:cxn modelId="{1FD2CCBD-13AD-4B10-BB43-6BACE9C648C5}" type="presOf" srcId="{0135676E-45AB-4123-B84D-A22D8860E4CB}" destId="{2A91387D-9ECB-404A-8359-35208BD80A06}" srcOrd="0" destOrd="0" presId="urn:microsoft.com/office/officeart/2008/layout/LinedList"/>
    <dgm:cxn modelId="{1F6638BE-EF84-48DD-978E-F6C1E9BD4E7B}" type="presOf" srcId="{CC361966-D3E4-4147-A693-3A117A31E652}" destId="{7BE43DFC-C945-4E5F-8409-1AC01D550372}" srcOrd="0" destOrd="0" presId="urn:microsoft.com/office/officeart/2008/layout/LinedList"/>
    <dgm:cxn modelId="{57265FCD-992C-4A06-8DDC-A96770E23C68}" type="presOf" srcId="{18664B9A-41A1-4D37-85CD-C20FE0EB655A}" destId="{3B5689BE-AA31-46DC-8902-16D2598CD04A}" srcOrd="0" destOrd="0" presId="urn:microsoft.com/office/officeart/2008/layout/LinedList"/>
    <dgm:cxn modelId="{A76D18D7-AF01-4361-8E80-0B374C64769B}" srcId="{CC361966-D3E4-4147-A693-3A117A31E652}" destId="{ADCB1F20-9847-444B-A80F-3D5C1F3F9A2E}" srcOrd="0" destOrd="0" parTransId="{B3F22461-17AE-426D-86EF-271CC71DD4B7}" sibTransId="{6DD68C95-64AA-4199-BB80-857ABF637C50}"/>
    <dgm:cxn modelId="{0F53278C-2846-43B1-A742-502938DD37D1}" type="presParOf" srcId="{7BE43DFC-C945-4E5F-8409-1AC01D550372}" destId="{661FA320-64BA-4023-8A51-137C97348C72}" srcOrd="0" destOrd="0" presId="urn:microsoft.com/office/officeart/2008/layout/LinedList"/>
    <dgm:cxn modelId="{8A63ABAD-EEC3-4233-A16E-E33374EC0126}" type="presParOf" srcId="{7BE43DFC-C945-4E5F-8409-1AC01D550372}" destId="{0A9A07E0-8F53-451D-A9CD-BD32578B7967}" srcOrd="1" destOrd="0" presId="urn:microsoft.com/office/officeart/2008/layout/LinedList"/>
    <dgm:cxn modelId="{FCD642DF-2A42-4BF8-A964-A51D281C765E}" type="presParOf" srcId="{0A9A07E0-8F53-451D-A9CD-BD32578B7967}" destId="{C4B3069F-5268-4B0F-A587-5509922BBD19}" srcOrd="0" destOrd="0" presId="urn:microsoft.com/office/officeart/2008/layout/LinedList"/>
    <dgm:cxn modelId="{36F0DA28-9A15-44C9-B93A-F3DA6859801A}" type="presParOf" srcId="{0A9A07E0-8F53-451D-A9CD-BD32578B7967}" destId="{AE816381-49F3-4111-AB43-908D5D7F553D}" srcOrd="1" destOrd="0" presId="urn:microsoft.com/office/officeart/2008/layout/LinedList"/>
    <dgm:cxn modelId="{B4AD865A-F913-499D-96C0-301171480D37}" type="presParOf" srcId="{7BE43DFC-C945-4E5F-8409-1AC01D550372}" destId="{5C25B178-BC2F-434E-9355-C09D4F6771C5}" srcOrd="2" destOrd="0" presId="urn:microsoft.com/office/officeart/2008/layout/LinedList"/>
    <dgm:cxn modelId="{F8DD4FAE-60E9-41D2-BE58-B41E0141CFAE}" type="presParOf" srcId="{7BE43DFC-C945-4E5F-8409-1AC01D550372}" destId="{655A1B57-0776-4AAD-A918-8E08287073BD}" srcOrd="3" destOrd="0" presId="urn:microsoft.com/office/officeart/2008/layout/LinedList"/>
    <dgm:cxn modelId="{3A98CB08-DD69-45CF-AED2-7C610376CFE8}" type="presParOf" srcId="{655A1B57-0776-4AAD-A918-8E08287073BD}" destId="{BE933F23-A516-4097-BD3F-75E919554FE3}" srcOrd="0" destOrd="0" presId="urn:microsoft.com/office/officeart/2008/layout/LinedList"/>
    <dgm:cxn modelId="{4B335AC0-ACC4-4658-A8FE-83575DF973FC}" type="presParOf" srcId="{655A1B57-0776-4AAD-A918-8E08287073BD}" destId="{9BAD13D3-A2D5-492C-A80F-3E40C17311B5}" srcOrd="1" destOrd="0" presId="urn:microsoft.com/office/officeart/2008/layout/LinedList"/>
    <dgm:cxn modelId="{3FF96F94-40D0-4C1A-BFCF-1564E2E3AB78}" type="presParOf" srcId="{7BE43DFC-C945-4E5F-8409-1AC01D550372}" destId="{2F826D1A-AC15-404D-A669-15D20DD85FA9}" srcOrd="4" destOrd="0" presId="urn:microsoft.com/office/officeart/2008/layout/LinedList"/>
    <dgm:cxn modelId="{24B569A9-3034-4961-9063-C01DD2C30BF7}" type="presParOf" srcId="{7BE43DFC-C945-4E5F-8409-1AC01D550372}" destId="{707518D3-2B9A-4474-B30B-82585814967C}" srcOrd="5" destOrd="0" presId="urn:microsoft.com/office/officeart/2008/layout/LinedList"/>
    <dgm:cxn modelId="{B1E43470-0047-47AF-B9FC-5531B3F22367}" type="presParOf" srcId="{707518D3-2B9A-4474-B30B-82585814967C}" destId="{2A91387D-9ECB-404A-8359-35208BD80A06}" srcOrd="0" destOrd="0" presId="urn:microsoft.com/office/officeart/2008/layout/LinedList"/>
    <dgm:cxn modelId="{B6354881-2EA7-4B22-800C-3EFD3A845F44}" type="presParOf" srcId="{707518D3-2B9A-4474-B30B-82585814967C}" destId="{1F3B1EE4-C2A7-40EB-A227-DE4B5D2B55E8}" srcOrd="1" destOrd="0" presId="urn:microsoft.com/office/officeart/2008/layout/LinedList"/>
    <dgm:cxn modelId="{E8195192-5E7D-4C89-A0BF-B584D6F95216}" type="presParOf" srcId="{7BE43DFC-C945-4E5F-8409-1AC01D550372}" destId="{67177B49-DB67-4119-8405-006AF6F49984}" srcOrd="6" destOrd="0" presId="urn:microsoft.com/office/officeart/2008/layout/LinedList"/>
    <dgm:cxn modelId="{CE3F2EFA-0E5C-4376-89F0-7F129B581F10}" type="presParOf" srcId="{7BE43DFC-C945-4E5F-8409-1AC01D550372}" destId="{624E28F6-78C7-4844-B5D7-99E9A507FA5B}" srcOrd="7" destOrd="0" presId="urn:microsoft.com/office/officeart/2008/layout/LinedList"/>
    <dgm:cxn modelId="{AF8BA62F-3E1B-4745-8CBC-285C72A4EE83}" type="presParOf" srcId="{624E28F6-78C7-4844-B5D7-99E9A507FA5B}" destId="{3B5689BE-AA31-46DC-8902-16D2598CD04A}" srcOrd="0" destOrd="0" presId="urn:microsoft.com/office/officeart/2008/layout/LinedList"/>
    <dgm:cxn modelId="{70E38ADA-0E1A-4C8C-AD6F-92648EE5A955}" type="presParOf" srcId="{624E28F6-78C7-4844-B5D7-99E9A507FA5B}" destId="{CCABA054-A5AF-4DDD-A1E0-726887F38852}" srcOrd="1" destOrd="0" presId="urn:microsoft.com/office/officeart/2008/layout/LinedList"/>
    <dgm:cxn modelId="{05098FD9-F818-4B61-9E00-B2821026618A}" type="presParOf" srcId="{7BE43DFC-C945-4E5F-8409-1AC01D550372}" destId="{304D8506-5691-46F1-A152-CA980458C9AD}" srcOrd="8" destOrd="0" presId="urn:microsoft.com/office/officeart/2008/layout/LinedList"/>
    <dgm:cxn modelId="{D5DA4248-F0E5-4CE2-BBF2-6B8F7D3D0799}" type="presParOf" srcId="{7BE43DFC-C945-4E5F-8409-1AC01D550372}" destId="{40D27DD0-6D8C-4E1E-97E1-FB151ABC145E}" srcOrd="9" destOrd="0" presId="urn:microsoft.com/office/officeart/2008/layout/LinedList"/>
    <dgm:cxn modelId="{4F7FDC81-8CC6-4E8B-84C7-E951DA50E94C}" type="presParOf" srcId="{40D27DD0-6D8C-4E1E-97E1-FB151ABC145E}" destId="{D93E373F-EC1E-4BC3-BF19-F0E6579A1265}" srcOrd="0" destOrd="0" presId="urn:microsoft.com/office/officeart/2008/layout/LinedList"/>
    <dgm:cxn modelId="{40BF95EF-BA8C-4EC7-8EA7-11BA002CBD0C}" type="presParOf" srcId="{40D27DD0-6D8C-4E1E-97E1-FB151ABC145E}" destId="{7C640434-7469-4611-B2AE-08DB8C848E5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C7B4E1-4CA0-40D0-BD8B-A23C888F5E4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15F28DF-9FB7-4CE2-AB77-F0D2544B00A9}">
      <dgm:prSet custT="1"/>
      <dgm:spPr/>
      <dgm:t>
        <a:bodyPr/>
        <a:lstStyle/>
        <a:p>
          <a:r>
            <a:rPr lang="en-US" sz="2200" b="0" i="0"/>
            <a:t>Program offered by the IRS in partnership with community partners</a:t>
          </a:r>
          <a:endParaRPr lang="en-US" sz="2200"/>
        </a:p>
      </dgm:t>
    </dgm:pt>
    <dgm:pt modelId="{5BD7BD03-3D4C-4A9A-9A35-2DF0907A45F1}" type="parTrans" cxnId="{6999FB1A-7EBE-4118-9EA9-CEE344133B7F}">
      <dgm:prSet/>
      <dgm:spPr/>
      <dgm:t>
        <a:bodyPr/>
        <a:lstStyle/>
        <a:p>
          <a:endParaRPr lang="en-US" sz="2200"/>
        </a:p>
      </dgm:t>
    </dgm:pt>
    <dgm:pt modelId="{E0AB9358-839A-4C94-959F-127B6F5640B9}" type="sibTrans" cxnId="{6999FB1A-7EBE-4118-9EA9-CEE344133B7F}">
      <dgm:prSet/>
      <dgm:spPr/>
      <dgm:t>
        <a:bodyPr/>
        <a:lstStyle/>
        <a:p>
          <a:endParaRPr lang="en-US" sz="2200"/>
        </a:p>
      </dgm:t>
    </dgm:pt>
    <dgm:pt modelId="{74FEE515-1E54-4C2A-A75B-5E925BA8153D}">
      <dgm:prSet custT="1"/>
      <dgm:spPr/>
      <dgm:t>
        <a:bodyPr/>
        <a:lstStyle/>
        <a:p>
          <a:r>
            <a:rPr lang="en-US" sz="2200" b="0" i="0"/>
            <a:t>12,000 sites operating across the country</a:t>
          </a:r>
          <a:endParaRPr lang="en-US" sz="2200"/>
        </a:p>
      </dgm:t>
    </dgm:pt>
    <dgm:pt modelId="{FC243C59-5D2A-474E-9402-E7E4B999E759}" type="parTrans" cxnId="{DC8201A0-1987-4F35-9FE3-39F5BD101F2F}">
      <dgm:prSet/>
      <dgm:spPr/>
      <dgm:t>
        <a:bodyPr/>
        <a:lstStyle/>
        <a:p>
          <a:endParaRPr lang="en-US" sz="2200"/>
        </a:p>
      </dgm:t>
    </dgm:pt>
    <dgm:pt modelId="{D3254A2E-8E14-4F8D-9C4B-EB2521CB8FAA}" type="sibTrans" cxnId="{DC8201A0-1987-4F35-9FE3-39F5BD101F2F}">
      <dgm:prSet/>
      <dgm:spPr/>
      <dgm:t>
        <a:bodyPr/>
        <a:lstStyle/>
        <a:p>
          <a:endParaRPr lang="en-US" sz="2200"/>
        </a:p>
      </dgm:t>
    </dgm:pt>
    <dgm:pt modelId="{331D83D4-164C-4A4D-9612-2DF0E47DA950}">
      <dgm:prSet custT="1"/>
      <dgm:spPr/>
      <dgm:t>
        <a:bodyPr/>
        <a:lstStyle/>
        <a:p>
          <a:r>
            <a:rPr lang="en-US" sz="2200" b="0" i="0"/>
            <a:t>Provide income tax return assistance for households with low to moderate income</a:t>
          </a:r>
          <a:endParaRPr lang="en-US" sz="2200"/>
        </a:p>
      </dgm:t>
    </dgm:pt>
    <dgm:pt modelId="{F19AA19B-4B60-4AD2-BD05-C7EADF4AC42F}" type="parTrans" cxnId="{77C96D0D-5911-48E2-AE2F-8D6FD38E81EF}">
      <dgm:prSet/>
      <dgm:spPr/>
      <dgm:t>
        <a:bodyPr/>
        <a:lstStyle/>
        <a:p>
          <a:endParaRPr lang="en-US" sz="2200"/>
        </a:p>
      </dgm:t>
    </dgm:pt>
    <dgm:pt modelId="{700C687A-E97C-4105-97A0-2667C602DE7B}" type="sibTrans" cxnId="{77C96D0D-5911-48E2-AE2F-8D6FD38E81EF}">
      <dgm:prSet/>
      <dgm:spPr/>
      <dgm:t>
        <a:bodyPr/>
        <a:lstStyle/>
        <a:p>
          <a:endParaRPr lang="en-US" sz="2200"/>
        </a:p>
      </dgm:t>
    </dgm:pt>
    <dgm:pt modelId="{7CE05BFE-7E44-46A1-A60A-FEC484018523}">
      <dgm:prSet custT="1"/>
      <dgm:spPr/>
      <dgm:t>
        <a:bodyPr/>
        <a:lstStyle/>
        <a:p>
          <a:r>
            <a:rPr lang="en-US" sz="2200" b="0" i="0"/>
            <a:t>Over 1 million returns are filed by VITA programs</a:t>
          </a:r>
          <a:endParaRPr lang="en-US" sz="2200"/>
        </a:p>
      </dgm:t>
    </dgm:pt>
    <dgm:pt modelId="{EA495882-F6AD-4790-8E7D-EFDD6D50B0EA}" type="parTrans" cxnId="{DD6CD690-A237-41BB-AFB3-ABBDFD12BB4C}">
      <dgm:prSet/>
      <dgm:spPr/>
      <dgm:t>
        <a:bodyPr/>
        <a:lstStyle/>
        <a:p>
          <a:endParaRPr lang="en-US" sz="2200"/>
        </a:p>
      </dgm:t>
    </dgm:pt>
    <dgm:pt modelId="{D03976CC-7E50-462A-B57B-A6A835AB1ECE}" type="sibTrans" cxnId="{DD6CD690-A237-41BB-AFB3-ABBDFD12BB4C}">
      <dgm:prSet/>
      <dgm:spPr/>
      <dgm:t>
        <a:bodyPr/>
        <a:lstStyle/>
        <a:p>
          <a:endParaRPr lang="en-US" sz="2200"/>
        </a:p>
      </dgm:t>
    </dgm:pt>
    <dgm:pt modelId="{B86E5E33-06D8-44AA-A54C-4FF7085CAB8F}">
      <dgm:prSet custT="1"/>
      <dgm:spPr/>
      <dgm:t>
        <a:bodyPr/>
        <a:lstStyle/>
        <a:p>
          <a:r>
            <a:rPr lang="en-US" sz="2200" b="0" i="0"/>
            <a:t>During the 2022 tax season, more than $6 million in economic benefit was provided to the community</a:t>
          </a:r>
          <a:endParaRPr lang="en-US" sz="2200"/>
        </a:p>
      </dgm:t>
    </dgm:pt>
    <dgm:pt modelId="{C04D8A1D-1CED-4565-A162-B4E5DA99CA89}" type="parTrans" cxnId="{F3F786F9-B022-468F-8D25-B888729BE820}">
      <dgm:prSet/>
      <dgm:spPr/>
      <dgm:t>
        <a:bodyPr/>
        <a:lstStyle/>
        <a:p>
          <a:endParaRPr lang="en-US" sz="2200"/>
        </a:p>
      </dgm:t>
    </dgm:pt>
    <dgm:pt modelId="{8C60E869-8D56-4C8A-85B0-2BD206136031}" type="sibTrans" cxnId="{F3F786F9-B022-468F-8D25-B888729BE820}">
      <dgm:prSet/>
      <dgm:spPr/>
      <dgm:t>
        <a:bodyPr/>
        <a:lstStyle/>
        <a:p>
          <a:endParaRPr lang="en-US" sz="2200"/>
        </a:p>
      </dgm:t>
    </dgm:pt>
    <dgm:pt modelId="{1E541A97-085D-4C70-BDED-ED74CFDE1657}" type="pres">
      <dgm:prSet presAssocID="{0FC7B4E1-4CA0-40D0-BD8B-A23C888F5E42}" presName="root" presStyleCnt="0">
        <dgm:presLayoutVars>
          <dgm:dir/>
          <dgm:resizeHandles val="exact"/>
        </dgm:presLayoutVars>
      </dgm:prSet>
      <dgm:spPr/>
    </dgm:pt>
    <dgm:pt modelId="{B1875606-4D75-4E35-ABFE-07F86A793E3B}" type="pres">
      <dgm:prSet presAssocID="{515F28DF-9FB7-4CE2-AB77-F0D2544B00A9}" presName="compNode" presStyleCnt="0"/>
      <dgm:spPr/>
    </dgm:pt>
    <dgm:pt modelId="{0451B849-0C83-4B8E-A792-A5C41AF36276}" type="pres">
      <dgm:prSet presAssocID="{515F28DF-9FB7-4CE2-AB77-F0D2544B00A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91DB92E7-358F-434A-89A9-B04FDE9A0913}" type="pres">
      <dgm:prSet presAssocID="{515F28DF-9FB7-4CE2-AB77-F0D2544B00A9}" presName="spaceRect" presStyleCnt="0"/>
      <dgm:spPr/>
    </dgm:pt>
    <dgm:pt modelId="{F98FEEC7-41DB-4FC3-8B50-D32E68EF73A7}" type="pres">
      <dgm:prSet presAssocID="{515F28DF-9FB7-4CE2-AB77-F0D2544B00A9}" presName="textRect" presStyleLbl="revTx" presStyleIdx="0" presStyleCnt="5" custScaleX="148889">
        <dgm:presLayoutVars>
          <dgm:chMax val="1"/>
          <dgm:chPref val="1"/>
        </dgm:presLayoutVars>
      </dgm:prSet>
      <dgm:spPr/>
    </dgm:pt>
    <dgm:pt modelId="{DA85D6D2-332D-4853-A929-17FE511A12DB}" type="pres">
      <dgm:prSet presAssocID="{E0AB9358-839A-4C94-959F-127B6F5640B9}" presName="sibTrans" presStyleCnt="0"/>
      <dgm:spPr/>
    </dgm:pt>
    <dgm:pt modelId="{E6DE87E3-7E9E-47E2-8EFB-64453B6422B7}" type="pres">
      <dgm:prSet presAssocID="{74FEE515-1E54-4C2A-A75B-5E925BA8153D}" presName="compNode" presStyleCnt="0"/>
      <dgm:spPr/>
    </dgm:pt>
    <dgm:pt modelId="{E7C1C51D-1DFD-4D7A-946A-EAA1DA2591F0}" type="pres">
      <dgm:prSet presAssocID="{74FEE515-1E54-4C2A-A75B-5E925BA8153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1A85CD4D-3FBE-489A-A1C3-CE9AB3119A47}" type="pres">
      <dgm:prSet presAssocID="{74FEE515-1E54-4C2A-A75B-5E925BA8153D}" presName="spaceRect" presStyleCnt="0"/>
      <dgm:spPr/>
    </dgm:pt>
    <dgm:pt modelId="{61254661-6565-4647-A603-5A731A71845B}" type="pres">
      <dgm:prSet presAssocID="{74FEE515-1E54-4C2A-A75B-5E925BA8153D}" presName="textRect" presStyleLbl="revTx" presStyleIdx="1" presStyleCnt="5" custScaleX="119510">
        <dgm:presLayoutVars>
          <dgm:chMax val="1"/>
          <dgm:chPref val="1"/>
        </dgm:presLayoutVars>
      </dgm:prSet>
      <dgm:spPr/>
    </dgm:pt>
    <dgm:pt modelId="{47D6D9EF-E03B-4318-A3B2-896149DB2597}" type="pres">
      <dgm:prSet presAssocID="{D3254A2E-8E14-4F8D-9C4B-EB2521CB8FAA}" presName="sibTrans" presStyleCnt="0"/>
      <dgm:spPr/>
    </dgm:pt>
    <dgm:pt modelId="{5475FB56-3738-4E5F-8B8F-B656BE5CE9FB}" type="pres">
      <dgm:prSet presAssocID="{331D83D4-164C-4A4D-9612-2DF0E47DA950}" presName="compNode" presStyleCnt="0"/>
      <dgm:spPr/>
    </dgm:pt>
    <dgm:pt modelId="{88DF2FDC-E391-4FFF-9EE8-8621CD643FFD}" type="pres">
      <dgm:prSet presAssocID="{331D83D4-164C-4A4D-9612-2DF0E47DA95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664668A7-AD2E-4A19-81BB-ED7E3743A422}" type="pres">
      <dgm:prSet presAssocID="{331D83D4-164C-4A4D-9612-2DF0E47DA950}" presName="spaceRect" presStyleCnt="0"/>
      <dgm:spPr/>
    </dgm:pt>
    <dgm:pt modelId="{D63BF5CC-1D65-4C62-8B45-61C038AA3DFE}" type="pres">
      <dgm:prSet presAssocID="{331D83D4-164C-4A4D-9612-2DF0E47DA950}" presName="textRect" presStyleLbl="revTx" presStyleIdx="2" presStyleCnt="5" custScaleX="131497">
        <dgm:presLayoutVars>
          <dgm:chMax val="1"/>
          <dgm:chPref val="1"/>
        </dgm:presLayoutVars>
      </dgm:prSet>
      <dgm:spPr/>
    </dgm:pt>
    <dgm:pt modelId="{718EF688-015F-4A8C-97E0-8BDD71E9695E}" type="pres">
      <dgm:prSet presAssocID="{700C687A-E97C-4105-97A0-2667C602DE7B}" presName="sibTrans" presStyleCnt="0"/>
      <dgm:spPr/>
    </dgm:pt>
    <dgm:pt modelId="{60E0F8BC-8190-466B-9ADF-7AB4B4776D59}" type="pres">
      <dgm:prSet presAssocID="{7CE05BFE-7E44-46A1-A60A-FEC484018523}" presName="compNode" presStyleCnt="0"/>
      <dgm:spPr/>
    </dgm:pt>
    <dgm:pt modelId="{D0C4DA37-D633-4A56-A217-3B858BBC76E9}" type="pres">
      <dgm:prSet presAssocID="{7CE05BFE-7E44-46A1-A60A-FEC48401852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F81A7B4E-1946-47D7-9EAE-A2EFFD268816}" type="pres">
      <dgm:prSet presAssocID="{7CE05BFE-7E44-46A1-A60A-FEC484018523}" presName="spaceRect" presStyleCnt="0"/>
      <dgm:spPr/>
    </dgm:pt>
    <dgm:pt modelId="{9D6B1688-42D9-49B5-BCA2-AC0111996FC2}" type="pres">
      <dgm:prSet presAssocID="{7CE05BFE-7E44-46A1-A60A-FEC484018523}" presName="textRect" presStyleLbl="revTx" presStyleIdx="3" presStyleCnt="5" custScaleX="138285">
        <dgm:presLayoutVars>
          <dgm:chMax val="1"/>
          <dgm:chPref val="1"/>
        </dgm:presLayoutVars>
      </dgm:prSet>
      <dgm:spPr/>
    </dgm:pt>
    <dgm:pt modelId="{6D23623C-B238-4A8C-9C20-629F7C033058}" type="pres">
      <dgm:prSet presAssocID="{D03976CC-7E50-462A-B57B-A6A835AB1ECE}" presName="sibTrans" presStyleCnt="0"/>
      <dgm:spPr/>
    </dgm:pt>
    <dgm:pt modelId="{240C3BAE-0ACF-499A-9262-AD798902A154}" type="pres">
      <dgm:prSet presAssocID="{B86E5E33-06D8-44AA-A54C-4FF7085CAB8F}" presName="compNode" presStyleCnt="0"/>
      <dgm:spPr/>
    </dgm:pt>
    <dgm:pt modelId="{FB0E09EB-C0FD-4383-AC11-CE4D3234AAEA}" type="pres">
      <dgm:prSet presAssocID="{B86E5E33-06D8-44AA-A54C-4FF7085CAB8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8612D27-D72F-4E7A-91C2-B87A2B3B05BE}" type="pres">
      <dgm:prSet presAssocID="{B86E5E33-06D8-44AA-A54C-4FF7085CAB8F}" presName="spaceRect" presStyleCnt="0"/>
      <dgm:spPr/>
    </dgm:pt>
    <dgm:pt modelId="{52006AE7-F43C-4888-9CF8-070F468C47E5}" type="pres">
      <dgm:prSet presAssocID="{B86E5E33-06D8-44AA-A54C-4FF7085CAB8F}" presName="textRect" presStyleLbl="revTx" presStyleIdx="4" presStyleCnt="5" custScaleX="144718">
        <dgm:presLayoutVars>
          <dgm:chMax val="1"/>
          <dgm:chPref val="1"/>
        </dgm:presLayoutVars>
      </dgm:prSet>
      <dgm:spPr/>
    </dgm:pt>
  </dgm:ptLst>
  <dgm:cxnLst>
    <dgm:cxn modelId="{77C96D0D-5911-48E2-AE2F-8D6FD38E81EF}" srcId="{0FC7B4E1-4CA0-40D0-BD8B-A23C888F5E42}" destId="{331D83D4-164C-4A4D-9612-2DF0E47DA950}" srcOrd="2" destOrd="0" parTransId="{F19AA19B-4B60-4AD2-BD05-C7EADF4AC42F}" sibTransId="{700C687A-E97C-4105-97A0-2667C602DE7B}"/>
    <dgm:cxn modelId="{5110A919-49A9-4D39-A4B0-46BDF52729BD}" type="presOf" srcId="{0FC7B4E1-4CA0-40D0-BD8B-A23C888F5E42}" destId="{1E541A97-085D-4C70-BDED-ED74CFDE1657}" srcOrd="0" destOrd="0" presId="urn:microsoft.com/office/officeart/2018/2/layout/IconLabelList"/>
    <dgm:cxn modelId="{6999FB1A-7EBE-4118-9EA9-CEE344133B7F}" srcId="{0FC7B4E1-4CA0-40D0-BD8B-A23C888F5E42}" destId="{515F28DF-9FB7-4CE2-AB77-F0D2544B00A9}" srcOrd="0" destOrd="0" parTransId="{5BD7BD03-3D4C-4A9A-9A35-2DF0907A45F1}" sibTransId="{E0AB9358-839A-4C94-959F-127B6F5640B9}"/>
    <dgm:cxn modelId="{C4F68B24-3ADD-40F6-BE8F-5C7DC3A75707}" type="presOf" srcId="{331D83D4-164C-4A4D-9612-2DF0E47DA950}" destId="{D63BF5CC-1D65-4C62-8B45-61C038AA3DFE}" srcOrd="0" destOrd="0" presId="urn:microsoft.com/office/officeart/2018/2/layout/IconLabelList"/>
    <dgm:cxn modelId="{EBCC7749-D204-40C5-BCC7-FC201E8B879E}" type="presOf" srcId="{7CE05BFE-7E44-46A1-A60A-FEC484018523}" destId="{9D6B1688-42D9-49B5-BCA2-AC0111996FC2}" srcOrd="0" destOrd="0" presId="urn:microsoft.com/office/officeart/2018/2/layout/IconLabelList"/>
    <dgm:cxn modelId="{DD6CD690-A237-41BB-AFB3-ABBDFD12BB4C}" srcId="{0FC7B4E1-4CA0-40D0-BD8B-A23C888F5E42}" destId="{7CE05BFE-7E44-46A1-A60A-FEC484018523}" srcOrd="3" destOrd="0" parTransId="{EA495882-F6AD-4790-8E7D-EFDD6D50B0EA}" sibTransId="{D03976CC-7E50-462A-B57B-A6A835AB1ECE}"/>
    <dgm:cxn modelId="{DC8201A0-1987-4F35-9FE3-39F5BD101F2F}" srcId="{0FC7B4E1-4CA0-40D0-BD8B-A23C888F5E42}" destId="{74FEE515-1E54-4C2A-A75B-5E925BA8153D}" srcOrd="1" destOrd="0" parTransId="{FC243C59-5D2A-474E-9402-E7E4B999E759}" sibTransId="{D3254A2E-8E14-4F8D-9C4B-EB2521CB8FAA}"/>
    <dgm:cxn modelId="{A7982FB5-FA58-42CD-8FAC-FEEF6647DD54}" type="presOf" srcId="{B86E5E33-06D8-44AA-A54C-4FF7085CAB8F}" destId="{52006AE7-F43C-4888-9CF8-070F468C47E5}" srcOrd="0" destOrd="0" presId="urn:microsoft.com/office/officeart/2018/2/layout/IconLabelList"/>
    <dgm:cxn modelId="{D872A5C6-4509-4D9E-ADEE-66B185EFAFCC}" type="presOf" srcId="{515F28DF-9FB7-4CE2-AB77-F0D2544B00A9}" destId="{F98FEEC7-41DB-4FC3-8B50-D32E68EF73A7}" srcOrd="0" destOrd="0" presId="urn:microsoft.com/office/officeart/2018/2/layout/IconLabelList"/>
    <dgm:cxn modelId="{081BE3E5-B737-47A5-B265-8C5A83890857}" type="presOf" srcId="{74FEE515-1E54-4C2A-A75B-5E925BA8153D}" destId="{61254661-6565-4647-A603-5A731A71845B}" srcOrd="0" destOrd="0" presId="urn:microsoft.com/office/officeart/2018/2/layout/IconLabelList"/>
    <dgm:cxn modelId="{F3F786F9-B022-468F-8D25-B888729BE820}" srcId="{0FC7B4E1-4CA0-40D0-BD8B-A23C888F5E42}" destId="{B86E5E33-06D8-44AA-A54C-4FF7085CAB8F}" srcOrd="4" destOrd="0" parTransId="{C04D8A1D-1CED-4565-A162-B4E5DA99CA89}" sibTransId="{8C60E869-8D56-4C8A-85B0-2BD206136031}"/>
    <dgm:cxn modelId="{624673B0-DE99-4D42-8798-534AB2C49922}" type="presParOf" srcId="{1E541A97-085D-4C70-BDED-ED74CFDE1657}" destId="{B1875606-4D75-4E35-ABFE-07F86A793E3B}" srcOrd="0" destOrd="0" presId="urn:microsoft.com/office/officeart/2018/2/layout/IconLabelList"/>
    <dgm:cxn modelId="{B8E108D7-8150-46B8-9DB8-F86890694446}" type="presParOf" srcId="{B1875606-4D75-4E35-ABFE-07F86A793E3B}" destId="{0451B849-0C83-4B8E-A792-A5C41AF36276}" srcOrd="0" destOrd="0" presId="urn:microsoft.com/office/officeart/2018/2/layout/IconLabelList"/>
    <dgm:cxn modelId="{EEA05287-5AE4-41BD-8529-346D46085659}" type="presParOf" srcId="{B1875606-4D75-4E35-ABFE-07F86A793E3B}" destId="{91DB92E7-358F-434A-89A9-B04FDE9A0913}" srcOrd="1" destOrd="0" presId="urn:microsoft.com/office/officeart/2018/2/layout/IconLabelList"/>
    <dgm:cxn modelId="{400FE381-64DC-4E8A-AE3A-97CDC2742621}" type="presParOf" srcId="{B1875606-4D75-4E35-ABFE-07F86A793E3B}" destId="{F98FEEC7-41DB-4FC3-8B50-D32E68EF73A7}" srcOrd="2" destOrd="0" presId="urn:microsoft.com/office/officeart/2018/2/layout/IconLabelList"/>
    <dgm:cxn modelId="{DDAB1297-D324-4824-BB35-E48D5D98D39B}" type="presParOf" srcId="{1E541A97-085D-4C70-BDED-ED74CFDE1657}" destId="{DA85D6D2-332D-4853-A929-17FE511A12DB}" srcOrd="1" destOrd="0" presId="urn:microsoft.com/office/officeart/2018/2/layout/IconLabelList"/>
    <dgm:cxn modelId="{71A2003F-F92C-432E-AFE1-879F5FC06725}" type="presParOf" srcId="{1E541A97-085D-4C70-BDED-ED74CFDE1657}" destId="{E6DE87E3-7E9E-47E2-8EFB-64453B6422B7}" srcOrd="2" destOrd="0" presId="urn:microsoft.com/office/officeart/2018/2/layout/IconLabelList"/>
    <dgm:cxn modelId="{B2FAC7CF-9965-478B-8C09-9FB6477F6F7F}" type="presParOf" srcId="{E6DE87E3-7E9E-47E2-8EFB-64453B6422B7}" destId="{E7C1C51D-1DFD-4D7A-946A-EAA1DA2591F0}" srcOrd="0" destOrd="0" presId="urn:microsoft.com/office/officeart/2018/2/layout/IconLabelList"/>
    <dgm:cxn modelId="{67E12FAD-5AB8-402A-B8AB-E46655F8A7D1}" type="presParOf" srcId="{E6DE87E3-7E9E-47E2-8EFB-64453B6422B7}" destId="{1A85CD4D-3FBE-489A-A1C3-CE9AB3119A47}" srcOrd="1" destOrd="0" presId="urn:microsoft.com/office/officeart/2018/2/layout/IconLabelList"/>
    <dgm:cxn modelId="{A87774D0-20BF-43DF-9CD2-93A52E50EA3D}" type="presParOf" srcId="{E6DE87E3-7E9E-47E2-8EFB-64453B6422B7}" destId="{61254661-6565-4647-A603-5A731A71845B}" srcOrd="2" destOrd="0" presId="urn:microsoft.com/office/officeart/2018/2/layout/IconLabelList"/>
    <dgm:cxn modelId="{69E60A81-83BC-4B0F-AF56-AE0CF37B42FE}" type="presParOf" srcId="{1E541A97-085D-4C70-BDED-ED74CFDE1657}" destId="{47D6D9EF-E03B-4318-A3B2-896149DB2597}" srcOrd="3" destOrd="0" presId="urn:microsoft.com/office/officeart/2018/2/layout/IconLabelList"/>
    <dgm:cxn modelId="{EF758DC3-D1D1-429F-9FF0-E5BB131FD6BE}" type="presParOf" srcId="{1E541A97-085D-4C70-BDED-ED74CFDE1657}" destId="{5475FB56-3738-4E5F-8B8F-B656BE5CE9FB}" srcOrd="4" destOrd="0" presId="urn:microsoft.com/office/officeart/2018/2/layout/IconLabelList"/>
    <dgm:cxn modelId="{48FE0BE8-07B3-4322-9BD3-3EECB596D6C5}" type="presParOf" srcId="{5475FB56-3738-4E5F-8B8F-B656BE5CE9FB}" destId="{88DF2FDC-E391-4FFF-9EE8-8621CD643FFD}" srcOrd="0" destOrd="0" presId="urn:microsoft.com/office/officeart/2018/2/layout/IconLabelList"/>
    <dgm:cxn modelId="{B4EF01D2-2235-494B-B36F-57E1B88C706A}" type="presParOf" srcId="{5475FB56-3738-4E5F-8B8F-B656BE5CE9FB}" destId="{664668A7-AD2E-4A19-81BB-ED7E3743A422}" srcOrd="1" destOrd="0" presId="urn:microsoft.com/office/officeart/2018/2/layout/IconLabelList"/>
    <dgm:cxn modelId="{347D094F-0B56-4B81-B2DB-61841F812DD1}" type="presParOf" srcId="{5475FB56-3738-4E5F-8B8F-B656BE5CE9FB}" destId="{D63BF5CC-1D65-4C62-8B45-61C038AA3DFE}" srcOrd="2" destOrd="0" presId="urn:microsoft.com/office/officeart/2018/2/layout/IconLabelList"/>
    <dgm:cxn modelId="{EABFCEEB-731C-4BDE-A504-BD2BEDBA00FF}" type="presParOf" srcId="{1E541A97-085D-4C70-BDED-ED74CFDE1657}" destId="{718EF688-015F-4A8C-97E0-8BDD71E9695E}" srcOrd="5" destOrd="0" presId="urn:microsoft.com/office/officeart/2018/2/layout/IconLabelList"/>
    <dgm:cxn modelId="{B8582163-DFDE-4754-98A3-F50253C519C2}" type="presParOf" srcId="{1E541A97-085D-4C70-BDED-ED74CFDE1657}" destId="{60E0F8BC-8190-466B-9ADF-7AB4B4776D59}" srcOrd="6" destOrd="0" presId="urn:microsoft.com/office/officeart/2018/2/layout/IconLabelList"/>
    <dgm:cxn modelId="{677DE0D3-D3C1-49A3-A519-7537E9A6DDF8}" type="presParOf" srcId="{60E0F8BC-8190-466B-9ADF-7AB4B4776D59}" destId="{D0C4DA37-D633-4A56-A217-3B858BBC76E9}" srcOrd="0" destOrd="0" presId="urn:microsoft.com/office/officeart/2018/2/layout/IconLabelList"/>
    <dgm:cxn modelId="{D131FA24-F7FE-419F-ABEB-48DE43EEA6E6}" type="presParOf" srcId="{60E0F8BC-8190-466B-9ADF-7AB4B4776D59}" destId="{F81A7B4E-1946-47D7-9EAE-A2EFFD268816}" srcOrd="1" destOrd="0" presId="urn:microsoft.com/office/officeart/2018/2/layout/IconLabelList"/>
    <dgm:cxn modelId="{BF0D872A-7C59-454E-891E-22BA48C4821C}" type="presParOf" srcId="{60E0F8BC-8190-466B-9ADF-7AB4B4776D59}" destId="{9D6B1688-42D9-49B5-BCA2-AC0111996FC2}" srcOrd="2" destOrd="0" presId="urn:microsoft.com/office/officeart/2018/2/layout/IconLabelList"/>
    <dgm:cxn modelId="{E5344B07-73DD-4B7C-BEAB-8D712A607FE8}" type="presParOf" srcId="{1E541A97-085D-4C70-BDED-ED74CFDE1657}" destId="{6D23623C-B238-4A8C-9C20-629F7C033058}" srcOrd="7" destOrd="0" presId="urn:microsoft.com/office/officeart/2018/2/layout/IconLabelList"/>
    <dgm:cxn modelId="{8C05750C-452E-421C-8271-BC7B023574D4}" type="presParOf" srcId="{1E541A97-085D-4C70-BDED-ED74CFDE1657}" destId="{240C3BAE-0ACF-499A-9262-AD798902A154}" srcOrd="8" destOrd="0" presId="urn:microsoft.com/office/officeart/2018/2/layout/IconLabelList"/>
    <dgm:cxn modelId="{531FC8B8-DE45-4B83-84D9-ECCE5B7C48E3}" type="presParOf" srcId="{240C3BAE-0ACF-499A-9262-AD798902A154}" destId="{FB0E09EB-C0FD-4383-AC11-CE4D3234AAEA}" srcOrd="0" destOrd="0" presId="urn:microsoft.com/office/officeart/2018/2/layout/IconLabelList"/>
    <dgm:cxn modelId="{FFFB9FFE-A2F5-4C15-9B47-34CB216FF04E}" type="presParOf" srcId="{240C3BAE-0ACF-499A-9262-AD798902A154}" destId="{D8612D27-D72F-4E7A-91C2-B87A2B3B05BE}" srcOrd="1" destOrd="0" presId="urn:microsoft.com/office/officeart/2018/2/layout/IconLabelList"/>
    <dgm:cxn modelId="{3ABC65E8-10E7-404E-91B0-9E18AE1A7C27}" type="presParOf" srcId="{240C3BAE-0ACF-499A-9262-AD798902A154}" destId="{52006AE7-F43C-4888-9CF8-070F468C47E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07209D-ECA5-4A2F-96D9-1D599DADEEE9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65CD24B-D787-4D0E-945A-EBD0E310A870}">
      <dgm:prSet custT="1"/>
      <dgm:spPr/>
      <dgm:t>
        <a:bodyPr/>
        <a:lstStyle/>
        <a:p>
          <a:r>
            <a:rPr lang="en-US" sz="2400" b="0" i="0"/>
            <a:t>Client schedules an appointment with 2-1-1</a:t>
          </a:r>
          <a:endParaRPr lang="en-US" sz="2400"/>
        </a:p>
      </dgm:t>
    </dgm:pt>
    <dgm:pt modelId="{EA6BF096-9104-4730-954B-C8EE589D5CA1}" type="parTrans" cxnId="{353D1DEB-5FAD-42BC-9193-46ADFFAE3B31}">
      <dgm:prSet/>
      <dgm:spPr/>
      <dgm:t>
        <a:bodyPr/>
        <a:lstStyle/>
        <a:p>
          <a:endParaRPr lang="en-US" sz="6000"/>
        </a:p>
      </dgm:t>
    </dgm:pt>
    <dgm:pt modelId="{5135403F-7A27-4458-9378-0A349CF91036}" type="sibTrans" cxnId="{353D1DEB-5FAD-42BC-9193-46ADFFAE3B31}">
      <dgm:prSet/>
      <dgm:spPr/>
      <dgm:t>
        <a:bodyPr/>
        <a:lstStyle/>
        <a:p>
          <a:endParaRPr lang="en-US" sz="2400"/>
        </a:p>
      </dgm:t>
    </dgm:pt>
    <dgm:pt modelId="{355160AC-2C9D-434D-BEFB-39424D8E43D5}">
      <dgm:prSet custT="1"/>
      <dgm:spPr/>
      <dgm:t>
        <a:bodyPr/>
        <a:lstStyle/>
        <a:p>
          <a:r>
            <a:rPr lang="en-US" sz="2400" b="0" i="0"/>
            <a:t>They arrive on site and complete intake forms</a:t>
          </a:r>
          <a:endParaRPr lang="en-US" sz="2400"/>
        </a:p>
      </dgm:t>
    </dgm:pt>
    <dgm:pt modelId="{3F0E57D8-D046-4095-A9C0-20B6DA24898E}" type="parTrans" cxnId="{8702F248-1FD1-4D59-AA7E-2AC8922C9755}">
      <dgm:prSet/>
      <dgm:spPr/>
      <dgm:t>
        <a:bodyPr/>
        <a:lstStyle/>
        <a:p>
          <a:endParaRPr lang="en-US" sz="6000"/>
        </a:p>
      </dgm:t>
    </dgm:pt>
    <dgm:pt modelId="{CD8124C5-4F89-4CD5-AA06-9A5C6C890349}" type="sibTrans" cxnId="{8702F248-1FD1-4D59-AA7E-2AC8922C9755}">
      <dgm:prSet/>
      <dgm:spPr/>
      <dgm:t>
        <a:bodyPr/>
        <a:lstStyle/>
        <a:p>
          <a:endParaRPr lang="en-US" sz="2400"/>
        </a:p>
      </dgm:t>
    </dgm:pt>
    <dgm:pt modelId="{46343956-9CFA-41C1-A90B-2FDB828B9A1A}">
      <dgm:prSet custT="1"/>
      <dgm:spPr/>
      <dgm:t>
        <a:bodyPr/>
        <a:lstStyle/>
        <a:p>
          <a:r>
            <a:rPr lang="en-US" sz="2400" b="0" i="0"/>
            <a:t>Preparer reviews forms and begins entering information into tax software (TaxSlayer)</a:t>
          </a:r>
          <a:endParaRPr lang="en-US" sz="2400"/>
        </a:p>
      </dgm:t>
    </dgm:pt>
    <dgm:pt modelId="{74BFA02D-7EEF-4F67-8118-6A778BAB39C5}" type="parTrans" cxnId="{E3EEE508-A2FE-4591-9263-3809D137A242}">
      <dgm:prSet/>
      <dgm:spPr/>
      <dgm:t>
        <a:bodyPr/>
        <a:lstStyle/>
        <a:p>
          <a:endParaRPr lang="en-US" sz="6000"/>
        </a:p>
      </dgm:t>
    </dgm:pt>
    <dgm:pt modelId="{BFC77310-4A37-4277-B921-768674F9AD23}" type="sibTrans" cxnId="{E3EEE508-A2FE-4591-9263-3809D137A242}">
      <dgm:prSet/>
      <dgm:spPr/>
      <dgm:t>
        <a:bodyPr/>
        <a:lstStyle/>
        <a:p>
          <a:endParaRPr lang="en-US" sz="2400"/>
        </a:p>
      </dgm:t>
    </dgm:pt>
    <dgm:pt modelId="{22402A3D-5954-4C1C-903F-B9565BEB4610}">
      <dgm:prSet custT="1"/>
      <dgm:spPr/>
      <dgm:t>
        <a:bodyPr/>
        <a:lstStyle/>
        <a:p>
          <a:r>
            <a:rPr lang="en-US" sz="2400" b="0" i="0"/>
            <a:t>Return is completed and a quality reviewer double checks the information</a:t>
          </a:r>
          <a:endParaRPr lang="en-US" sz="2400"/>
        </a:p>
      </dgm:t>
    </dgm:pt>
    <dgm:pt modelId="{B85B9F0D-57DE-4957-B40A-9C53CAA408BF}" type="parTrans" cxnId="{70FEAC00-940B-4649-BCE5-BDDF850B582A}">
      <dgm:prSet/>
      <dgm:spPr/>
      <dgm:t>
        <a:bodyPr/>
        <a:lstStyle/>
        <a:p>
          <a:endParaRPr lang="en-US" sz="6000"/>
        </a:p>
      </dgm:t>
    </dgm:pt>
    <dgm:pt modelId="{03AA691B-B1DB-4250-816D-7BEE7E9E8BB9}" type="sibTrans" cxnId="{70FEAC00-940B-4649-BCE5-BDDF850B582A}">
      <dgm:prSet/>
      <dgm:spPr/>
      <dgm:t>
        <a:bodyPr/>
        <a:lstStyle/>
        <a:p>
          <a:endParaRPr lang="en-US" sz="2400"/>
        </a:p>
      </dgm:t>
    </dgm:pt>
    <dgm:pt modelId="{1D7B2CBE-D46D-4BF6-BAFC-748A5E33DFDD}">
      <dgm:prSet custT="1"/>
      <dgm:spPr/>
      <dgm:t>
        <a:bodyPr/>
        <a:lstStyle/>
        <a:p>
          <a:r>
            <a:rPr lang="en-US" sz="2400" b="0" i="0"/>
            <a:t>Return is reviewed with client and transmitted if everything is correct</a:t>
          </a:r>
          <a:endParaRPr lang="en-US" sz="2400"/>
        </a:p>
      </dgm:t>
    </dgm:pt>
    <dgm:pt modelId="{019FFC05-0068-4321-8439-DB824F7F7047}" type="parTrans" cxnId="{089E3134-52BB-4668-8432-1CABCA32746B}">
      <dgm:prSet/>
      <dgm:spPr/>
      <dgm:t>
        <a:bodyPr/>
        <a:lstStyle/>
        <a:p>
          <a:endParaRPr lang="en-US" sz="6000"/>
        </a:p>
      </dgm:t>
    </dgm:pt>
    <dgm:pt modelId="{0A2FDF0C-A243-420A-BB18-0A2C8BA749C1}" type="sibTrans" cxnId="{089E3134-52BB-4668-8432-1CABCA32746B}">
      <dgm:prSet/>
      <dgm:spPr/>
      <dgm:t>
        <a:bodyPr/>
        <a:lstStyle/>
        <a:p>
          <a:endParaRPr lang="en-US" sz="2400"/>
        </a:p>
      </dgm:t>
    </dgm:pt>
    <dgm:pt modelId="{21239814-D5B9-48C8-BEE7-4A9304270F96}" type="pres">
      <dgm:prSet presAssocID="{6607209D-ECA5-4A2F-96D9-1D599DADEEE9}" presName="vert0" presStyleCnt="0">
        <dgm:presLayoutVars>
          <dgm:dir/>
          <dgm:animOne val="branch"/>
          <dgm:animLvl val="lvl"/>
        </dgm:presLayoutVars>
      </dgm:prSet>
      <dgm:spPr/>
    </dgm:pt>
    <dgm:pt modelId="{22D6BBBB-E7B2-402B-9F3B-132DEE3D9DF5}" type="pres">
      <dgm:prSet presAssocID="{865CD24B-D787-4D0E-945A-EBD0E310A870}" presName="thickLine" presStyleLbl="alignNode1" presStyleIdx="0" presStyleCnt="5"/>
      <dgm:spPr/>
    </dgm:pt>
    <dgm:pt modelId="{783790D7-8892-4E52-B39A-50F028BFE769}" type="pres">
      <dgm:prSet presAssocID="{865CD24B-D787-4D0E-945A-EBD0E310A870}" presName="horz1" presStyleCnt="0"/>
      <dgm:spPr/>
    </dgm:pt>
    <dgm:pt modelId="{648F5223-DF8E-4B6C-91DF-9B0975B62411}" type="pres">
      <dgm:prSet presAssocID="{865CD24B-D787-4D0E-945A-EBD0E310A870}" presName="tx1" presStyleLbl="revTx" presStyleIdx="0" presStyleCnt="5"/>
      <dgm:spPr/>
    </dgm:pt>
    <dgm:pt modelId="{02D8CC37-A91E-44BD-8BFB-40501485962A}" type="pres">
      <dgm:prSet presAssocID="{865CD24B-D787-4D0E-945A-EBD0E310A870}" presName="vert1" presStyleCnt="0"/>
      <dgm:spPr/>
    </dgm:pt>
    <dgm:pt modelId="{252B6806-DA91-47CD-BF28-21AA1FBEB5E6}" type="pres">
      <dgm:prSet presAssocID="{355160AC-2C9D-434D-BEFB-39424D8E43D5}" presName="thickLine" presStyleLbl="alignNode1" presStyleIdx="1" presStyleCnt="5"/>
      <dgm:spPr/>
    </dgm:pt>
    <dgm:pt modelId="{DBBFE326-ADAA-47BA-B6B3-6BEC519D6600}" type="pres">
      <dgm:prSet presAssocID="{355160AC-2C9D-434D-BEFB-39424D8E43D5}" presName="horz1" presStyleCnt="0"/>
      <dgm:spPr/>
    </dgm:pt>
    <dgm:pt modelId="{3D353533-85A7-4040-8D0B-2E5693D9BE5C}" type="pres">
      <dgm:prSet presAssocID="{355160AC-2C9D-434D-BEFB-39424D8E43D5}" presName="tx1" presStyleLbl="revTx" presStyleIdx="1" presStyleCnt="5"/>
      <dgm:spPr/>
    </dgm:pt>
    <dgm:pt modelId="{DB95C92F-3DEB-452E-B4BC-294BD94A97C8}" type="pres">
      <dgm:prSet presAssocID="{355160AC-2C9D-434D-BEFB-39424D8E43D5}" presName="vert1" presStyleCnt="0"/>
      <dgm:spPr/>
    </dgm:pt>
    <dgm:pt modelId="{FF03A490-3564-4492-B312-39133C66F5CA}" type="pres">
      <dgm:prSet presAssocID="{46343956-9CFA-41C1-A90B-2FDB828B9A1A}" presName="thickLine" presStyleLbl="alignNode1" presStyleIdx="2" presStyleCnt="5"/>
      <dgm:spPr/>
    </dgm:pt>
    <dgm:pt modelId="{7A7170A2-D1A4-418D-9FE7-ABF25BC0811A}" type="pres">
      <dgm:prSet presAssocID="{46343956-9CFA-41C1-A90B-2FDB828B9A1A}" presName="horz1" presStyleCnt="0"/>
      <dgm:spPr/>
    </dgm:pt>
    <dgm:pt modelId="{148E5ADC-FCBE-4D97-81EB-C41B63F29B66}" type="pres">
      <dgm:prSet presAssocID="{46343956-9CFA-41C1-A90B-2FDB828B9A1A}" presName="tx1" presStyleLbl="revTx" presStyleIdx="2" presStyleCnt="5"/>
      <dgm:spPr/>
    </dgm:pt>
    <dgm:pt modelId="{7CFDF93C-A5DB-4421-868D-CFCC6364F270}" type="pres">
      <dgm:prSet presAssocID="{46343956-9CFA-41C1-A90B-2FDB828B9A1A}" presName="vert1" presStyleCnt="0"/>
      <dgm:spPr/>
    </dgm:pt>
    <dgm:pt modelId="{D430504E-3FF2-4541-BE46-A93197D9D482}" type="pres">
      <dgm:prSet presAssocID="{22402A3D-5954-4C1C-903F-B9565BEB4610}" presName="thickLine" presStyleLbl="alignNode1" presStyleIdx="3" presStyleCnt="5"/>
      <dgm:spPr/>
    </dgm:pt>
    <dgm:pt modelId="{F28E00FE-8CFF-431D-B391-42ACA9354B7F}" type="pres">
      <dgm:prSet presAssocID="{22402A3D-5954-4C1C-903F-B9565BEB4610}" presName="horz1" presStyleCnt="0"/>
      <dgm:spPr/>
    </dgm:pt>
    <dgm:pt modelId="{92F83D0B-E74C-4658-AF65-424BBCB6C0CC}" type="pres">
      <dgm:prSet presAssocID="{22402A3D-5954-4C1C-903F-B9565BEB4610}" presName="tx1" presStyleLbl="revTx" presStyleIdx="3" presStyleCnt="5"/>
      <dgm:spPr/>
    </dgm:pt>
    <dgm:pt modelId="{4CD0ACF8-E759-4053-9DC0-A7172C0CD0AF}" type="pres">
      <dgm:prSet presAssocID="{22402A3D-5954-4C1C-903F-B9565BEB4610}" presName="vert1" presStyleCnt="0"/>
      <dgm:spPr/>
    </dgm:pt>
    <dgm:pt modelId="{26B4E0F4-FECD-4A2D-91F1-ED9D96C9B51E}" type="pres">
      <dgm:prSet presAssocID="{1D7B2CBE-D46D-4BF6-BAFC-748A5E33DFDD}" presName="thickLine" presStyleLbl="alignNode1" presStyleIdx="4" presStyleCnt="5"/>
      <dgm:spPr/>
    </dgm:pt>
    <dgm:pt modelId="{5485A17D-1675-490A-AE6A-DE1A340D9977}" type="pres">
      <dgm:prSet presAssocID="{1D7B2CBE-D46D-4BF6-BAFC-748A5E33DFDD}" presName="horz1" presStyleCnt="0"/>
      <dgm:spPr/>
    </dgm:pt>
    <dgm:pt modelId="{39201A26-C2A3-4E75-817E-A0A53ED13410}" type="pres">
      <dgm:prSet presAssocID="{1D7B2CBE-D46D-4BF6-BAFC-748A5E33DFDD}" presName="tx1" presStyleLbl="revTx" presStyleIdx="4" presStyleCnt="5"/>
      <dgm:spPr/>
    </dgm:pt>
    <dgm:pt modelId="{E8C856CB-7C3B-4C51-B3CF-ABBDBBA85D2C}" type="pres">
      <dgm:prSet presAssocID="{1D7B2CBE-D46D-4BF6-BAFC-748A5E33DFDD}" presName="vert1" presStyleCnt="0"/>
      <dgm:spPr/>
    </dgm:pt>
  </dgm:ptLst>
  <dgm:cxnLst>
    <dgm:cxn modelId="{70FEAC00-940B-4649-BCE5-BDDF850B582A}" srcId="{6607209D-ECA5-4A2F-96D9-1D599DADEEE9}" destId="{22402A3D-5954-4C1C-903F-B9565BEB4610}" srcOrd="3" destOrd="0" parTransId="{B85B9F0D-57DE-4957-B40A-9C53CAA408BF}" sibTransId="{03AA691B-B1DB-4250-816D-7BEE7E9E8BB9}"/>
    <dgm:cxn modelId="{E3EEE508-A2FE-4591-9263-3809D137A242}" srcId="{6607209D-ECA5-4A2F-96D9-1D599DADEEE9}" destId="{46343956-9CFA-41C1-A90B-2FDB828B9A1A}" srcOrd="2" destOrd="0" parTransId="{74BFA02D-7EEF-4F67-8118-6A778BAB39C5}" sibTransId="{BFC77310-4A37-4277-B921-768674F9AD23}"/>
    <dgm:cxn modelId="{D7B83A32-39BE-4044-B612-000CDFBB85F2}" type="presOf" srcId="{355160AC-2C9D-434D-BEFB-39424D8E43D5}" destId="{3D353533-85A7-4040-8D0B-2E5693D9BE5C}" srcOrd="0" destOrd="0" presId="urn:microsoft.com/office/officeart/2008/layout/LinedList"/>
    <dgm:cxn modelId="{089E3134-52BB-4668-8432-1CABCA32746B}" srcId="{6607209D-ECA5-4A2F-96D9-1D599DADEEE9}" destId="{1D7B2CBE-D46D-4BF6-BAFC-748A5E33DFDD}" srcOrd="4" destOrd="0" parTransId="{019FFC05-0068-4321-8439-DB824F7F7047}" sibTransId="{0A2FDF0C-A243-420A-BB18-0A2C8BA749C1}"/>
    <dgm:cxn modelId="{8702F248-1FD1-4D59-AA7E-2AC8922C9755}" srcId="{6607209D-ECA5-4A2F-96D9-1D599DADEEE9}" destId="{355160AC-2C9D-434D-BEFB-39424D8E43D5}" srcOrd="1" destOrd="0" parTransId="{3F0E57D8-D046-4095-A9C0-20B6DA24898E}" sibTransId="{CD8124C5-4F89-4CD5-AA06-9A5C6C890349}"/>
    <dgm:cxn modelId="{73157AA6-39EC-4B36-BD3E-72183085BAB4}" type="presOf" srcId="{22402A3D-5954-4C1C-903F-B9565BEB4610}" destId="{92F83D0B-E74C-4658-AF65-424BBCB6C0CC}" srcOrd="0" destOrd="0" presId="urn:microsoft.com/office/officeart/2008/layout/LinedList"/>
    <dgm:cxn modelId="{0496C6AD-4CB5-4249-9D83-4ACDADE8FA5D}" type="presOf" srcId="{1D7B2CBE-D46D-4BF6-BAFC-748A5E33DFDD}" destId="{39201A26-C2A3-4E75-817E-A0A53ED13410}" srcOrd="0" destOrd="0" presId="urn:microsoft.com/office/officeart/2008/layout/LinedList"/>
    <dgm:cxn modelId="{C23574B9-EC97-4DF0-892F-D8727C2A219C}" type="presOf" srcId="{865CD24B-D787-4D0E-945A-EBD0E310A870}" destId="{648F5223-DF8E-4B6C-91DF-9B0975B62411}" srcOrd="0" destOrd="0" presId="urn:microsoft.com/office/officeart/2008/layout/LinedList"/>
    <dgm:cxn modelId="{8E8E5EBC-5D2A-4285-A214-7E65244A4959}" type="presOf" srcId="{46343956-9CFA-41C1-A90B-2FDB828B9A1A}" destId="{148E5ADC-FCBE-4D97-81EB-C41B63F29B66}" srcOrd="0" destOrd="0" presId="urn:microsoft.com/office/officeart/2008/layout/LinedList"/>
    <dgm:cxn modelId="{353D1DEB-5FAD-42BC-9193-46ADFFAE3B31}" srcId="{6607209D-ECA5-4A2F-96D9-1D599DADEEE9}" destId="{865CD24B-D787-4D0E-945A-EBD0E310A870}" srcOrd="0" destOrd="0" parTransId="{EA6BF096-9104-4730-954B-C8EE589D5CA1}" sibTransId="{5135403F-7A27-4458-9378-0A349CF91036}"/>
    <dgm:cxn modelId="{E39C50FD-0079-478A-A15A-3F7F951F6F05}" type="presOf" srcId="{6607209D-ECA5-4A2F-96D9-1D599DADEEE9}" destId="{21239814-D5B9-48C8-BEE7-4A9304270F96}" srcOrd="0" destOrd="0" presId="urn:microsoft.com/office/officeart/2008/layout/LinedList"/>
    <dgm:cxn modelId="{1D8C81F4-1CA5-4D1D-9632-A44DB47EE831}" type="presParOf" srcId="{21239814-D5B9-48C8-BEE7-4A9304270F96}" destId="{22D6BBBB-E7B2-402B-9F3B-132DEE3D9DF5}" srcOrd="0" destOrd="0" presId="urn:microsoft.com/office/officeart/2008/layout/LinedList"/>
    <dgm:cxn modelId="{E7CC2D29-4AC1-4A93-85CD-08F81C31B36A}" type="presParOf" srcId="{21239814-D5B9-48C8-BEE7-4A9304270F96}" destId="{783790D7-8892-4E52-B39A-50F028BFE769}" srcOrd="1" destOrd="0" presId="urn:microsoft.com/office/officeart/2008/layout/LinedList"/>
    <dgm:cxn modelId="{1A0C1ECC-AF42-44AF-AD39-090ED6B5AF7D}" type="presParOf" srcId="{783790D7-8892-4E52-B39A-50F028BFE769}" destId="{648F5223-DF8E-4B6C-91DF-9B0975B62411}" srcOrd="0" destOrd="0" presId="urn:microsoft.com/office/officeart/2008/layout/LinedList"/>
    <dgm:cxn modelId="{BA009FEF-E9A1-496E-9135-0255C03E24C3}" type="presParOf" srcId="{783790D7-8892-4E52-B39A-50F028BFE769}" destId="{02D8CC37-A91E-44BD-8BFB-40501485962A}" srcOrd="1" destOrd="0" presId="urn:microsoft.com/office/officeart/2008/layout/LinedList"/>
    <dgm:cxn modelId="{179EBAF1-6063-4975-B607-F23EA1F0DD73}" type="presParOf" srcId="{21239814-D5B9-48C8-BEE7-4A9304270F96}" destId="{252B6806-DA91-47CD-BF28-21AA1FBEB5E6}" srcOrd="2" destOrd="0" presId="urn:microsoft.com/office/officeart/2008/layout/LinedList"/>
    <dgm:cxn modelId="{338D5151-1D69-4EAB-B62C-AF5679FCB2B8}" type="presParOf" srcId="{21239814-D5B9-48C8-BEE7-4A9304270F96}" destId="{DBBFE326-ADAA-47BA-B6B3-6BEC519D6600}" srcOrd="3" destOrd="0" presId="urn:microsoft.com/office/officeart/2008/layout/LinedList"/>
    <dgm:cxn modelId="{2AB82E09-CF44-4519-A6F6-BDF1D5F45F3F}" type="presParOf" srcId="{DBBFE326-ADAA-47BA-B6B3-6BEC519D6600}" destId="{3D353533-85A7-4040-8D0B-2E5693D9BE5C}" srcOrd="0" destOrd="0" presId="urn:microsoft.com/office/officeart/2008/layout/LinedList"/>
    <dgm:cxn modelId="{22D7AA13-0F61-41E6-A127-04317A0AAF88}" type="presParOf" srcId="{DBBFE326-ADAA-47BA-B6B3-6BEC519D6600}" destId="{DB95C92F-3DEB-452E-B4BC-294BD94A97C8}" srcOrd="1" destOrd="0" presId="urn:microsoft.com/office/officeart/2008/layout/LinedList"/>
    <dgm:cxn modelId="{39465D31-1054-4F78-BA44-3E4E7FF7BFB6}" type="presParOf" srcId="{21239814-D5B9-48C8-BEE7-4A9304270F96}" destId="{FF03A490-3564-4492-B312-39133C66F5CA}" srcOrd="4" destOrd="0" presId="urn:microsoft.com/office/officeart/2008/layout/LinedList"/>
    <dgm:cxn modelId="{15442F40-809B-4C8E-9298-90D221C17FBF}" type="presParOf" srcId="{21239814-D5B9-48C8-BEE7-4A9304270F96}" destId="{7A7170A2-D1A4-418D-9FE7-ABF25BC0811A}" srcOrd="5" destOrd="0" presId="urn:microsoft.com/office/officeart/2008/layout/LinedList"/>
    <dgm:cxn modelId="{9F949893-F9CE-4024-A583-34592BBCA187}" type="presParOf" srcId="{7A7170A2-D1A4-418D-9FE7-ABF25BC0811A}" destId="{148E5ADC-FCBE-4D97-81EB-C41B63F29B66}" srcOrd="0" destOrd="0" presId="urn:microsoft.com/office/officeart/2008/layout/LinedList"/>
    <dgm:cxn modelId="{708DBE54-1826-48C6-A597-956D84078767}" type="presParOf" srcId="{7A7170A2-D1A4-418D-9FE7-ABF25BC0811A}" destId="{7CFDF93C-A5DB-4421-868D-CFCC6364F270}" srcOrd="1" destOrd="0" presId="urn:microsoft.com/office/officeart/2008/layout/LinedList"/>
    <dgm:cxn modelId="{52757712-149D-4261-87AF-84724B3A7485}" type="presParOf" srcId="{21239814-D5B9-48C8-BEE7-4A9304270F96}" destId="{D430504E-3FF2-4541-BE46-A93197D9D482}" srcOrd="6" destOrd="0" presId="urn:microsoft.com/office/officeart/2008/layout/LinedList"/>
    <dgm:cxn modelId="{BD403BD4-C973-4093-A0C4-3BD37FFDEEAD}" type="presParOf" srcId="{21239814-D5B9-48C8-BEE7-4A9304270F96}" destId="{F28E00FE-8CFF-431D-B391-42ACA9354B7F}" srcOrd="7" destOrd="0" presId="urn:microsoft.com/office/officeart/2008/layout/LinedList"/>
    <dgm:cxn modelId="{DB349A34-2FAC-415C-9DFA-09D8BBBC2D90}" type="presParOf" srcId="{F28E00FE-8CFF-431D-B391-42ACA9354B7F}" destId="{92F83D0B-E74C-4658-AF65-424BBCB6C0CC}" srcOrd="0" destOrd="0" presId="urn:microsoft.com/office/officeart/2008/layout/LinedList"/>
    <dgm:cxn modelId="{F4373C2B-E939-4115-ACB0-498604EE446C}" type="presParOf" srcId="{F28E00FE-8CFF-431D-B391-42ACA9354B7F}" destId="{4CD0ACF8-E759-4053-9DC0-A7172C0CD0AF}" srcOrd="1" destOrd="0" presId="urn:microsoft.com/office/officeart/2008/layout/LinedList"/>
    <dgm:cxn modelId="{6FCE792C-3392-451D-8A9E-2E6B748F70EC}" type="presParOf" srcId="{21239814-D5B9-48C8-BEE7-4A9304270F96}" destId="{26B4E0F4-FECD-4A2D-91F1-ED9D96C9B51E}" srcOrd="8" destOrd="0" presId="urn:microsoft.com/office/officeart/2008/layout/LinedList"/>
    <dgm:cxn modelId="{987534AB-0722-4A84-A4DA-1D6164E034EA}" type="presParOf" srcId="{21239814-D5B9-48C8-BEE7-4A9304270F96}" destId="{5485A17D-1675-490A-AE6A-DE1A340D9977}" srcOrd="9" destOrd="0" presId="urn:microsoft.com/office/officeart/2008/layout/LinedList"/>
    <dgm:cxn modelId="{14255571-227F-4F0E-8D57-5030CBF1686F}" type="presParOf" srcId="{5485A17D-1675-490A-AE6A-DE1A340D9977}" destId="{39201A26-C2A3-4E75-817E-A0A53ED13410}" srcOrd="0" destOrd="0" presId="urn:microsoft.com/office/officeart/2008/layout/LinedList"/>
    <dgm:cxn modelId="{E0E5B844-800E-4202-B108-CF3C8238CEFA}" type="presParOf" srcId="{5485A17D-1675-490A-AE6A-DE1A340D9977}" destId="{E8C856CB-7C3B-4C51-B3CF-ABBDBBA85D2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9D14FA-4506-4B46-968C-AE13A88085FD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42BBED5-2EC4-43C9-9089-E4F9960CE90D}">
      <dgm:prSet/>
      <dgm:spPr/>
      <dgm:t>
        <a:bodyPr/>
        <a:lstStyle/>
        <a:p>
          <a:r>
            <a:rPr lang="en-US" b="0" i="0"/>
            <a:t>Client works with intake specialist who scans and uploads tax documents and completed intake forms. (For virtual, this happens remotely)</a:t>
          </a:r>
          <a:endParaRPr lang="en-US"/>
        </a:p>
      </dgm:t>
    </dgm:pt>
    <dgm:pt modelId="{22BA07B5-723E-4937-8711-47A97FB567DE}" type="parTrans" cxnId="{D554A104-3A20-4886-9849-6441D6A4DB10}">
      <dgm:prSet/>
      <dgm:spPr/>
      <dgm:t>
        <a:bodyPr/>
        <a:lstStyle/>
        <a:p>
          <a:endParaRPr lang="en-US"/>
        </a:p>
      </dgm:t>
    </dgm:pt>
    <dgm:pt modelId="{E4A68191-BDD9-4C95-8CED-2FDD91359351}" type="sibTrans" cxnId="{D554A104-3A20-4886-9849-6441D6A4DB10}">
      <dgm:prSet/>
      <dgm:spPr/>
      <dgm:t>
        <a:bodyPr/>
        <a:lstStyle/>
        <a:p>
          <a:endParaRPr lang="en-US"/>
        </a:p>
      </dgm:t>
    </dgm:pt>
    <dgm:pt modelId="{6D7FC2FA-79AF-47FF-AFD9-D1E7B81549D5}">
      <dgm:prSet/>
      <dgm:spPr/>
      <dgm:t>
        <a:bodyPr/>
        <a:lstStyle/>
        <a:p>
          <a:endParaRPr lang="en-US"/>
        </a:p>
      </dgm:t>
    </dgm:pt>
    <dgm:pt modelId="{B49FEBDD-FE6D-4703-A2B6-9E30337471C6}" type="parTrans" cxnId="{74D20906-8AE7-4DB8-AF6F-DEB5AEA98A99}">
      <dgm:prSet/>
      <dgm:spPr/>
      <dgm:t>
        <a:bodyPr/>
        <a:lstStyle/>
        <a:p>
          <a:endParaRPr lang="en-US"/>
        </a:p>
      </dgm:t>
    </dgm:pt>
    <dgm:pt modelId="{0881F42D-F536-4EA7-A1CF-56DCCCBC97E9}" type="sibTrans" cxnId="{74D20906-8AE7-4DB8-AF6F-DEB5AEA98A99}">
      <dgm:prSet/>
      <dgm:spPr/>
      <dgm:t>
        <a:bodyPr/>
        <a:lstStyle/>
        <a:p>
          <a:endParaRPr lang="en-US"/>
        </a:p>
      </dgm:t>
    </dgm:pt>
    <dgm:pt modelId="{E89AA217-8AA0-42A0-81FA-95077EC11B24}">
      <dgm:prSet/>
      <dgm:spPr/>
      <dgm:t>
        <a:bodyPr/>
        <a:lstStyle/>
        <a:p>
          <a:r>
            <a:rPr lang="en-US" b="0" i="0"/>
            <a:t>These documents are accessible by remote volunteers for preparation and quality review.</a:t>
          </a:r>
          <a:endParaRPr lang="en-US"/>
        </a:p>
      </dgm:t>
    </dgm:pt>
    <dgm:pt modelId="{E179C430-DB7F-4F81-815A-2DA7F106D5BB}" type="parTrans" cxnId="{7A4E8259-70EB-4569-A86A-6B37B777342B}">
      <dgm:prSet/>
      <dgm:spPr/>
      <dgm:t>
        <a:bodyPr/>
        <a:lstStyle/>
        <a:p>
          <a:endParaRPr lang="en-US"/>
        </a:p>
      </dgm:t>
    </dgm:pt>
    <dgm:pt modelId="{A5355EBF-AC1E-47D7-A293-F39D21D69BF4}" type="sibTrans" cxnId="{7A4E8259-70EB-4569-A86A-6B37B777342B}">
      <dgm:prSet/>
      <dgm:spPr/>
      <dgm:t>
        <a:bodyPr/>
        <a:lstStyle/>
        <a:p>
          <a:endParaRPr lang="en-US"/>
        </a:p>
      </dgm:t>
    </dgm:pt>
    <dgm:pt modelId="{E9CC24C8-8E0D-4BC4-A831-E8B482422AD5}" type="pres">
      <dgm:prSet presAssocID="{4C9D14FA-4506-4B46-968C-AE13A88085FD}" presName="linear" presStyleCnt="0">
        <dgm:presLayoutVars>
          <dgm:animLvl val="lvl"/>
          <dgm:resizeHandles val="exact"/>
        </dgm:presLayoutVars>
      </dgm:prSet>
      <dgm:spPr/>
    </dgm:pt>
    <dgm:pt modelId="{2D7017EA-C278-427C-BE01-63DCE5380C54}" type="pres">
      <dgm:prSet presAssocID="{742BBED5-2EC4-43C9-9089-E4F9960CE90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8ED3A9E-F22A-491B-A4D6-789C53A09104}" type="pres">
      <dgm:prSet presAssocID="{742BBED5-2EC4-43C9-9089-E4F9960CE90D}" presName="childText" presStyleLbl="revTx" presStyleIdx="0" presStyleCnt="1">
        <dgm:presLayoutVars>
          <dgm:bulletEnabled val="1"/>
        </dgm:presLayoutVars>
      </dgm:prSet>
      <dgm:spPr/>
    </dgm:pt>
    <dgm:pt modelId="{1B3F60F6-765C-4786-BF0C-846E7682DA14}" type="pres">
      <dgm:prSet presAssocID="{E89AA217-8AA0-42A0-81FA-95077EC11B2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554A104-3A20-4886-9849-6441D6A4DB10}" srcId="{4C9D14FA-4506-4B46-968C-AE13A88085FD}" destId="{742BBED5-2EC4-43C9-9089-E4F9960CE90D}" srcOrd="0" destOrd="0" parTransId="{22BA07B5-723E-4937-8711-47A97FB567DE}" sibTransId="{E4A68191-BDD9-4C95-8CED-2FDD91359351}"/>
    <dgm:cxn modelId="{74D20906-8AE7-4DB8-AF6F-DEB5AEA98A99}" srcId="{742BBED5-2EC4-43C9-9089-E4F9960CE90D}" destId="{6D7FC2FA-79AF-47FF-AFD9-D1E7B81549D5}" srcOrd="0" destOrd="0" parTransId="{B49FEBDD-FE6D-4703-A2B6-9E30337471C6}" sibTransId="{0881F42D-F536-4EA7-A1CF-56DCCCBC97E9}"/>
    <dgm:cxn modelId="{0D9AF562-9BED-46E3-BB99-9183CE546F6A}" type="presOf" srcId="{742BBED5-2EC4-43C9-9089-E4F9960CE90D}" destId="{2D7017EA-C278-427C-BE01-63DCE5380C54}" srcOrd="0" destOrd="0" presId="urn:microsoft.com/office/officeart/2005/8/layout/vList2"/>
    <dgm:cxn modelId="{D82F524A-837C-4E27-A2F9-4814C049B947}" type="presOf" srcId="{6D7FC2FA-79AF-47FF-AFD9-D1E7B81549D5}" destId="{28ED3A9E-F22A-491B-A4D6-789C53A09104}" srcOrd="0" destOrd="0" presId="urn:microsoft.com/office/officeart/2005/8/layout/vList2"/>
    <dgm:cxn modelId="{7A4E8259-70EB-4569-A86A-6B37B777342B}" srcId="{4C9D14FA-4506-4B46-968C-AE13A88085FD}" destId="{E89AA217-8AA0-42A0-81FA-95077EC11B24}" srcOrd="1" destOrd="0" parTransId="{E179C430-DB7F-4F81-815A-2DA7F106D5BB}" sibTransId="{A5355EBF-AC1E-47D7-A293-F39D21D69BF4}"/>
    <dgm:cxn modelId="{1E7EE7D0-81C0-48E7-AED0-F22A90A7952F}" type="presOf" srcId="{E89AA217-8AA0-42A0-81FA-95077EC11B24}" destId="{1B3F60F6-765C-4786-BF0C-846E7682DA14}" srcOrd="0" destOrd="0" presId="urn:microsoft.com/office/officeart/2005/8/layout/vList2"/>
    <dgm:cxn modelId="{009101E9-2563-418A-9CF9-08AFAA55B06D}" type="presOf" srcId="{4C9D14FA-4506-4B46-968C-AE13A88085FD}" destId="{E9CC24C8-8E0D-4BC4-A831-E8B482422AD5}" srcOrd="0" destOrd="0" presId="urn:microsoft.com/office/officeart/2005/8/layout/vList2"/>
    <dgm:cxn modelId="{1C078BE9-B699-4A85-AE5E-045BD018CD38}" type="presParOf" srcId="{E9CC24C8-8E0D-4BC4-A831-E8B482422AD5}" destId="{2D7017EA-C278-427C-BE01-63DCE5380C54}" srcOrd="0" destOrd="0" presId="urn:microsoft.com/office/officeart/2005/8/layout/vList2"/>
    <dgm:cxn modelId="{E9D014C5-5C2C-4298-9711-8F7FBCE3A429}" type="presParOf" srcId="{E9CC24C8-8E0D-4BC4-A831-E8B482422AD5}" destId="{28ED3A9E-F22A-491B-A4D6-789C53A09104}" srcOrd="1" destOrd="0" presId="urn:microsoft.com/office/officeart/2005/8/layout/vList2"/>
    <dgm:cxn modelId="{F9134B2D-0588-4532-A7FA-66816C6550B5}" type="presParOf" srcId="{E9CC24C8-8E0D-4BC4-A831-E8B482422AD5}" destId="{1B3F60F6-765C-4786-BF0C-846E7682DA1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88E1F3-D21A-47AC-B0FB-C7761340778D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3B7ECAA-878C-4483-885C-AB10F9AB6E74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b="0" i="0" u="sng"/>
            <a:t>Intake Specialist</a:t>
          </a:r>
          <a:endParaRPr lang="en-US" sz="2400"/>
        </a:p>
      </dgm:t>
    </dgm:pt>
    <dgm:pt modelId="{1E4738A4-B596-4535-AE9C-D380F78C0FA1}" type="parTrans" cxnId="{131DF7F5-7DF0-47D1-8D7F-8A6E6A81D187}">
      <dgm:prSet/>
      <dgm:spPr/>
      <dgm:t>
        <a:bodyPr/>
        <a:lstStyle/>
        <a:p>
          <a:endParaRPr lang="en-US" sz="2000"/>
        </a:p>
      </dgm:t>
    </dgm:pt>
    <dgm:pt modelId="{5793E1D8-A72D-4A66-86F4-FD878582C039}" type="sibTrans" cxnId="{131DF7F5-7DF0-47D1-8D7F-8A6E6A81D187}">
      <dgm:prSet/>
      <dgm:spPr/>
      <dgm:t>
        <a:bodyPr/>
        <a:lstStyle/>
        <a:p>
          <a:endParaRPr lang="en-US" sz="2000"/>
        </a:p>
      </dgm:t>
    </dgm:pt>
    <dgm:pt modelId="{0DC788A8-5799-4C7F-A248-4B24FD39370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Lead the intake process &amp; communicate with clients </a:t>
          </a:r>
        </a:p>
      </dgm:t>
    </dgm:pt>
    <dgm:pt modelId="{0C627F17-01DF-433E-8693-BB69BBDB66BB}" type="parTrans" cxnId="{1EF289B9-F5BA-4D63-A99A-801902A20F4C}">
      <dgm:prSet/>
      <dgm:spPr/>
      <dgm:t>
        <a:bodyPr/>
        <a:lstStyle/>
        <a:p>
          <a:endParaRPr lang="en-US" sz="2000"/>
        </a:p>
      </dgm:t>
    </dgm:pt>
    <dgm:pt modelId="{42BF8EB1-729F-4ED9-8372-64B05FA9F5FC}" type="sibTrans" cxnId="{1EF289B9-F5BA-4D63-A99A-801902A20F4C}">
      <dgm:prSet/>
      <dgm:spPr/>
      <dgm:t>
        <a:bodyPr/>
        <a:lstStyle/>
        <a:p>
          <a:endParaRPr lang="en-US" sz="2000"/>
        </a:p>
      </dgm:t>
    </dgm:pt>
    <dgm:pt modelId="{3AB66237-B253-47C5-BC9C-DEBFB598E26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b="0" i="0" u="sng"/>
            <a:t>Basic Tax Preparer</a:t>
          </a:r>
          <a:endParaRPr lang="en-US" sz="2400"/>
        </a:p>
      </dgm:t>
    </dgm:pt>
    <dgm:pt modelId="{A21437CD-432B-427E-B49E-65CB5CBB343A}" type="parTrans" cxnId="{F68B62D6-B63D-4D08-94E4-2C9A01463D27}">
      <dgm:prSet/>
      <dgm:spPr/>
      <dgm:t>
        <a:bodyPr/>
        <a:lstStyle/>
        <a:p>
          <a:endParaRPr lang="en-US" sz="2000"/>
        </a:p>
      </dgm:t>
    </dgm:pt>
    <dgm:pt modelId="{63CD068C-68B2-40AA-A32C-2F77201D6B11}" type="sibTrans" cxnId="{F68B62D6-B63D-4D08-94E4-2C9A01463D27}">
      <dgm:prSet/>
      <dgm:spPr/>
      <dgm:t>
        <a:bodyPr/>
        <a:lstStyle/>
        <a:p>
          <a:endParaRPr lang="en-US" sz="2000"/>
        </a:p>
      </dgm:t>
    </dgm:pt>
    <dgm:pt modelId="{E6F0CB84-79AF-4F89-9099-3B28ED620A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Complete client tax return with info provided </a:t>
          </a:r>
        </a:p>
      </dgm:t>
    </dgm:pt>
    <dgm:pt modelId="{6DA4CF8F-BC97-471A-87F5-F3787236DA16}" type="parTrans" cxnId="{166F3173-DE2C-459C-B115-56B288FB4861}">
      <dgm:prSet/>
      <dgm:spPr/>
      <dgm:t>
        <a:bodyPr/>
        <a:lstStyle/>
        <a:p>
          <a:endParaRPr lang="en-US" sz="2000"/>
        </a:p>
      </dgm:t>
    </dgm:pt>
    <dgm:pt modelId="{E6CE57BC-E45F-4AD9-9C65-EB7903F99693}" type="sibTrans" cxnId="{166F3173-DE2C-459C-B115-56B288FB4861}">
      <dgm:prSet/>
      <dgm:spPr/>
      <dgm:t>
        <a:bodyPr/>
        <a:lstStyle/>
        <a:p>
          <a:endParaRPr lang="en-US" sz="2000"/>
        </a:p>
      </dgm:t>
    </dgm:pt>
    <dgm:pt modelId="{85F29CD1-2BCC-4BFA-B2C5-D1226B9F0DBB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b="0" i="0" u="sng"/>
            <a:t>Quality Reviewer</a:t>
          </a:r>
          <a:endParaRPr lang="en-US" sz="2400"/>
        </a:p>
      </dgm:t>
    </dgm:pt>
    <dgm:pt modelId="{DEBC25DD-88A1-4FBA-AC85-BEBB862A316F}" type="parTrans" cxnId="{184A6089-EDD6-423F-A2D2-BE0B7DC7023E}">
      <dgm:prSet/>
      <dgm:spPr/>
      <dgm:t>
        <a:bodyPr/>
        <a:lstStyle/>
        <a:p>
          <a:endParaRPr lang="en-US" sz="2000"/>
        </a:p>
      </dgm:t>
    </dgm:pt>
    <dgm:pt modelId="{2B10280C-5F3C-4858-9752-FE4264557502}" type="sibTrans" cxnId="{184A6089-EDD6-423F-A2D2-BE0B7DC7023E}">
      <dgm:prSet/>
      <dgm:spPr/>
      <dgm:t>
        <a:bodyPr/>
        <a:lstStyle/>
        <a:p>
          <a:endParaRPr lang="en-US" sz="2000"/>
        </a:p>
      </dgm:t>
    </dgm:pt>
    <dgm:pt modelId="{480C8935-4E4D-4DB5-AEAD-196FC4C225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Review tax return completed by basic preparer and make sure site runs smoothly (for returning volunteers only)</a:t>
          </a:r>
        </a:p>
      </dgm:t>
    </dgm:pt>
    <dgm:pt modelId="{BB1D9E35-A73C-44CB-9CCF-C493BEFE4C5F}" type="parTrans" cxnId="{E988F002-B6E0-4C4D-9DDB-6CD602254ECE}">
      <dgm:prSet/>
      <dgm:spPr/>
      <dgm:t>
        <a:bodyPr/>
        <a:lstStyle/>
        <a:p>
          <a:endParaRPr lang="en-US" sz="2000"/>
        </a:p>
      </dgm:t>
    </dgm:pt>
    <dgm:pt modelId="{E7036C87-7877-47EE-9A8E-2CCC4120E2B0}" type="sibTrans" cxnId="{E988F002-B6E0-4C4D-9DDB-6CD602254ECE}">
      <dgm:prSet/>
      <dgm:spPr/>
      <dgm:t>
        <a:bodyPr/>
        <a:lstStyle/>
        <a:p>
          <a:endParaRPr lang="en-US" sz="2000"/>
        </a:p>
      </dgm:t>
    </dgm:pt>
    <dgm:pt modelId="{9B4E8E3B-89D9-4E39-A88F-3F6B361920C8}" type="pres">
      <dgm:prSet presAssocID="{BA88E1F3-D21A-47AC-B0FB-C7761340778D}" presName="root" presStyleCnt="0">
        <dgm:presLayoutVars>
          <dgm:dir/>
          <dgm:resizeHandles val="exact"/>
        </dgm:presLayoutVars>
      </dgm:prSet>
      <dgm:spPr/>
    </dgm:pt>
    <dgm:pt modelId="{442ED8BE-6A3A-4837-9E50-364714E177D1}" type="pres">
      <dgm:prSet presAssocID="{A3B7ECAA-878C-4483-885C-AB10F9AB6E74}" presName="compNode" presStyleCnt="0"/>
      <dgm:spPr/>
    </dgm:pt>
    <dgm:pt modelId="{004D3413-D902-40A5-A53F-5A54AE10AD52}" type="pres">
      <dgm:prSet presAssocID="{A3B7ECAA-878C-4483-885C-AB10F9AB6E7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95AC7832-0340-428B-8319-B26BB11D94BB}" type="pres">
      <dgm:prSet presAssocID="{A3B7ECAA-878C-4483-885C-AB10F9AB6E74}" presName="iconSpace" presStyleCnt="0"/>
      <dgm:spPr/>
    </dgm:pt>
    <dgm:pt modelId="{A483A273-5760-425E-BF1A-7040640D41D2}" type="pres">
      <dgm:prSet presAssocID="{A3B7ECAA-878C-4483-885C-AB10F9AB6E74}" presName="parTx" presStyleLbl="revTx" presStyleIdx="0" presStyleCnt="6" custScaleX="118600">
        <dgm:presLayoutVars>
          <dgm:chMax val="0"/>
          <dgm:chPref val="0"/>
        </dgm:presLayoutVars>
      </dgm:prSet>
      <dgm:spPr/>
    </dgm:pt>
    <dgm:pt modelId="{FC46D2D0-A360-4BA5-8458-9E2760FA98AC}" type="pres">
      <dgm:prSet presAssocID="{A3B7ECAA-878C-4483-885C-AB10F9AB6E74}" presName="txSpace" presStyleCnt="0"/>
      <dgm:spPr/>
    </dgm:pt>
    <dgm:pt modelId="{B6FC5AB3-EF51-44E2-8B1F-96F8DCB579ED}" type="pres">
      <dgm:prSet presAssocID="{A3B7ECAA-878C-4483-885C-AB10F9AB6E74}" presName="desTx" presStyleLbl="revTx" presStyleIdx="1" presStyleCnt="6">
        <dgm:presLayoutVars/>
      </dgm:prSet>
      <dgm:spPr/>
    </dgm:pt>
    <dgm:pt modelId="{CA673183-9CDD-45AE-B3BC-28A89328CA61}" type="pres">
      <dgm:prSet presAssocID="{5793E1D8-A72D-4A66-86F4-FD878582C039}" presName="sibTrans" presStyleCnt="0"/>
      <dgm:spPr/>
    </dgm:pt>
    <dgm:pt modelId="{E4EBF490-CD98-4E66-973E-EDC5894BD642}" type="pres">
      <dgm:prSet presAssocID="{3AB66237-B253-47C5-BC9C-DEBFB598E267}" presName="compNode" presStyleCnt="0"/>
      <dgm:spPr/>
    </dgm:pt>
    <dgm:pt modelId="{CE526609-C1F2-4159-A22A-9594243B19CC}" type="pres">
      <dgm:prSet presAssocID="{3AB66237-B253-47C5-BC9C-DEBFB598E267}" presName="iconRect" presStyleLbl="node1" presStyleIdx="1" presStyleCnt="3" custLinFactNeighborX="43430" custLinFactNeighborY="-3382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96A7148-337F-4C67-A92A-ED08030C643B}" type="pres">
      <dgm:prSet presAssocID="{3AB66237-B253-47C5-BC9C-DEBFB598E267}" presName="iconSpace" presStyleCnt="0"/>
      <dgm:spPr/>
    </dgm:pt>
    <dgm:pt modelId="{828DEAFE-97BA-45BF-9DB8-D480988E0906}" type="pres">
      <dgm:prSet presAssocID="{3AB66237-B253-47C5-BC9C-DEBFB598E267}" presName="parTx" presStyleLbl="revTx" presStyleIdx="2" presStyleCnt="6" custScaleX="132990" custLinFactNeighborX="201" custLinFactNeighborY="-19011">
        <dgm:presLayoutVars>
          <dgm:chMax val="0"/>
          <dgm:chPref val="0"/>
        </dgm:presLayoutVars>
      </dgm:prSet>
      <dgm:spPr/>
    </dgm:pt>
    <dgm:pt modelId="{AAE54E0F-45D7-43CA-985E-7582AB4F1747}" type="pres">
      <dgm:prSet presAssocID="{3AB66237-B253-47C5-BC9C-DEBFB598E267}" presName="txSpace" presStyleCnt="0"/>
      <dgm:spPr/>
    </dgm:pt>
    <dgm:pt modelId="{C826BA44-CCAE-437F-A907-30851E4E58FF}" type="pres">
      <dgm:prSet presAssocID="{3AB66237-B253-47C5-BC9C-DEBFB598E267}" presName="desTx" presStyleLbl="revTx" presStyleIdx="3" presStyleCnt="6">
        <dgm:presLayoutVars/>
      </dgm:prSet>
      <dgm:spPr/>
    </dgm:pt>
    <dgm:pt modelId="{44F4B8F6-75F1-471E-B6BA-ECD1C4D4A79D}" type="pres">
      <dgm:prSet presAssocID="{63CD068C-68B2-40AA-A32C-2F77201D6B11}" presName="sibTrans" presStyleCnt="0"/>
      <dgm:spPr/>
    </dgm:pt>
    <dgm:pt modelId="{F0C9B0CA-A3D4-46C1-9905-0217EDB0B65A}" type="pres">
      <dgm:prSet presAssocID="{85F29CD1-2BCC-4BFA-B2C5-D1226B9F0DBB}" presName="compNode" presStyleCnt="0"/>
      <dgm:spPr/>
    </dgm:pt>
    <dgm:pt modelId="{E0CAFEDF-D1BD-4572-A4BE-781A75431141}" type="pres">
      <dgm:prSet presAssocID="{85F29CD1-2BCC-4BFA-B2C5-D1226B9F0DBB}" presName="iconRect" presStyleLbl="node1" presStyleIdx="2" presStyleCnt="3" custLinFactX="5099" custLinFactNeighborX="100000" custLinFactNeighborY="-166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C09213F2-2703-4FFB-B475-20A43AD34CB5}" type="pres">
      <dgm:prSet presAssocID="{85F29CD1-2BCC-4BFA-B2C5-D1226B9F0DBB}" presName="iconSpace" presStyleCnt="0"/>
      <dgm:spPr/>
    </dgm:pt>
    <dgm:pt modelId="{CEAEC7F8-60B4-437C-9ABE-FE59433CB6C0}" type="pres">
      <dgm:prSet presAssocID="{85F29CD1-2BCC-4BFA-B2C5-D1226B9F0DBB}" presName="parTx" presStyleLbl="revTx" presStyleIdx="4" presStyleCnt="6" custScaleX="119113">
        <dgm:presLayoutVars>
          <dgm:chMax val="0"/>
          <dgm:chPref val="0"/>
        </dgm:presLayoutVars>
      </dgm:prSet>
      <dgm:spPr/>
    </dgm:pt>
    <dgm:pt modelId="{B1C78734-0145-48C9-8796-1A908D9FEDAA}" type="pres">
      <dgm:prSet presAssocID="{85F29CD1-2BCC-4BFA-B2C5-D1226B9F0DBB}" presName="txSpace" presStyleCnt="0"/>
      <dgm:spPr/>
    </dgm:pt>
    <dgm:pt modelId="{206CA42E-9C97-484A-AFC7-B65BEBF36482}" type="pres">
      <dgm:prSet presAssocID="{85F29CD1-2BCC-4BFA-B2C5-D1226B9F0DBB}" presName="desTx" presStyleLbl="revTx" presStyleIdx="5" presStyleCnt="6">
        <dgm:presLayoutVars/>
      </dgm:prSet>
      <dgm:spPr/>
    </dgm:pt>
  </dgm:ptLst>
  <dgm:cxnLst>
    <dgm:cxn modelId="{E988F002-B6E0-4C4D-9DDB-6CD602254ECE}" srcId="{85F29CD1-2BCC-4BFA-B2C5-D1226B9F0DBB}" destId="{480C8935-4E4D-4DB5-AEAD-196FC4C225CF}" srcOrd="0" destOrd="0" parTransId="{BB1D9E35-A73C-44CB-9CCF-C493BEFE4C5F}" sibTransId="{E7036C87-7877-47EE-9A8E-2CCC4120E2B0}"/>
    <dgm:cxn modelId="{64C87E2A-CF2E-4D01-83CE-F45A66552038}" type="presOf" srcId="{E6F0CB84-79AF-4F89-9099-3B28ED620AED}" destId="{C826BA44-CCAE-437F-A907-30851E4E58FF}" srcOrd="0" destOrd="0" presId="urn:microsoft.com/office/officeart/2018/2/layout/IconLabelDescriptionList"/>
    <dgm:cxn modelId="{FBFD4938-2F4D-40E1-B127-150D88FF38F3}" type="presOf" srcId="{A3B7ECAA-878C-4483-885C-AB10F9AB6E74}" destId="{A483A273-5760-425E-BF1A-7040640D41D2}" srcOrd="0" destOrd="0" presId="urn:microsoft.com/office/officeart/2018/2/layout/IconLabelDescriptionList"/>
    <dgm:cxn modelId="{962B3844-36B4-4129-A5A4-5C4A173D6565}" type="presOf" srcId="{BA88E1F3-D21A-47AC-B0FB-C7761340778D}" destId="{9B4E8E3B-89D9-4E39-A88F-3F6B361920C8}" srcOrd="0" destOrd="0" presId="urn:microsoft.com/office/officeart/2018/2/layout/IconLabelDescriptionList"/>
    <dgm:cxn modelId="{166F3173-DE2C-459C-B115-56B288FB4861}" srcId="{3AB66237-B253-47C5-BC9C-DEBFB598E267}" destId="{E6F0CB84-79AF-4F89-9099-3B28ED620AED}" srcOrd="0" destOrd="0" parTransId="{6DA4CF8F-BC97-471A-87F5-F3787236DA16}" sibTransId="{E6CE57BC-E45F-4AD9-9C65-EB7903F99693}"/>
    <dgm:cxn modelId="{81545484-B269-4928-958D-2442CD4890F2}" type="presOf" srcId="{3AB66237-B253-47C5-BC9C-DEBFB598E267}" destId="{828DEAFE-97BA-45BF-9DB8-D480988E0906}" srcOrd="0" destOrd="0" presId="urn:microsoft.com/office/officeart/2018/2/layout/IconLabelDescriptionList"/>
    <dgm:cxn modelId="{184A6089-EDD6-423F-A2D2-BE0B7DC7023E}" srcId="{BA88E1F3-D21A-47AC-B0FB-C7761340778D}" destId="{85F29CD1-2BCC-4BFA-B2C5-D1226B9F0DBB}" srcOrd="2" destOrd="0" parTransId="{DEBC25DD-88A1-4FBA-AC85-BEBB862A316F}" sibTransId="{2B10280C-5F3C-4858-9752-FE4264557502}"/>
    <dgm:cxn modelId="{01D769AB-5043-4231-9466-E15ECC425753}" type="presOf" srcId="{480C8935-4E4D-4DB5-AEAD-196FC4C225CF}" destId="{206CA42E-9C97-484A-AFC7-B65BEBF36482}" srcOrd="0" destOrd="0" presId="urn:microsoft.com/office/officeart/2018/2/layout/IconLabelDescriptionList"/>
    <dgm:cxn modelId="{1EF289B9-F5BA-4D63-A99A-801902A20F4C}" srcId="{A3B7ECAA-878C-4483-885C-AB10F9AB6E74}" destId="{0DC788A8-5799-4C7F-A248-4B24FD39370E}" srcOrd="0" destOrd="0" parTransId="{0C627F17-01DF-433E-8693-BB69BBDB66BB}" sibTransId="{42BF8EB1-729F-4ED9-8372-64B05FA9F5FC}"/>
    <dgm:cxn modelId="{938DDAD5-4403-46DC-9371-9731F8B6DC83}" type="presOf" srcId="{85F29CD1-2BCC-4BFA-B2C5-D1226B9F0DBB}" destId="{CEAEC7F8-60B4-437C-9ABE-FE59433CB6C0}" srcOrd="0" destOrd="0" presId="urn:microsoft.com/office/officeart/2018/2/layout/IconLabelDescriptionList"/>
    <dgm:cxn modelId="{F68B62D6-B63D-4D08-94E4-2C9A01463D27}" srcId="{BA88E1F3-D21A-47AC-B0FB-C7761340778D}" destId="{3AB66237-B253-47C5-BC9C-DEBFB598E267}" srcOrd="1" destOrd="0" parTransId="{A21437CD-432B-427E-B49E-65CB5CBB343A}" sibTransId="{63CD068C-68B2-40AA-A32C-2F77201D6B11}"/>
    <dgm:cxn modelId="{A4CAA7EC-5038-4D3E-902B-AFF2AA810E20}" type="presOf" srcId="{0DC788A8-5799-4C7F-A248-4B24FD39370E}" destId="{B6FC5AB3-EF51-44E2-8B1F-96F8DCB579ED}" srcOrd="0" destOrd="0" presId="urn:microsoft.com/office/officeart/2018/2/layout/IconLabelDescriptionList"/>
    <dgm:cxn modelId="{131DF7F5-7DF0-47D1-8D7F-8A6E6A81D187}" srcId="{BA88E1F3-D21A-47AC-B0FB-C7761340778D}" destId="{A3B7ECAA-878C-4483-885C-AB10F9AB6E74}" srcOrd="0" destOrd="0" parTransId="{1E4738A4-B596-4535-AE9C-D380F78C0FA1}" sibTransId="{5793E1D8-A72D-4A66-86F4-FD878582C039}"/>
    <dgm:cxn modelId="{0AA92D84-81B5-4D57-BB5D-9A08643EA71C}" type="presParOf" srcId="{9B4E8E3B-89D9-4E39-A88F-3F6B361920C8}" destId="{442ED8BE-6A3A-4837-9E50-364714E177D1}" srcOrd="0" destOrd="0" presId="urn:microsoft.com/office/officeart/2018/2/layout/IconLabelDescriptionList"/>
    <dgm:cxn modelId="{77DB88EF-E6B6-4DBB-AFB1-5984DC2706A7}" type="presParOf" srcId="{442ED8BE-6A3A-4837-9E50-364714E177D1}" destId="{004D3413-D902-40A5-A53F-5A54AE10AD52}" srcOrd="0" destOrd="0" presId="urn:microsoft.com/office/officeart/2018/2/layout/IconLabelDescriptionList"/>
    <dgm:cxn modelId="{911F82EE-C90A-4BFC-B9AA-79F0CD7E7323}" type="presParOf" srcId="{442ED8BE-6A3A-4837-9E50-364714E177D1}" destId="{95AC7832-0340-428B-8319-B26BB11D94BB}" srcOrd="1" destOrd="0" presId="urn:microsoft.com/office/officeart/2018/2/layout/IconLabelDescriptionList"/>
    <dgm:cxn modelId="{B99A9A24-5E44-4BF2-B945-59E32A3719C2}" type="presParOf" srcId="{442ED8BE-6A3A-4837-9E50-364714E177D1}" destId="{A483A273-5760-425E-BF1A-7040640D41D2}" srcOrd="2" destOrd="0" presId="urn:microsoft.com/office/officeart/2018/2/layout/IconLabelDescriptionList"/>
    <dgm:cxn modelId="{2525BCE6-97BF-45A4-B5CD-5BB074267442}" type="presParOf" srcId="{442ED8BE-6A3A-4837-9E50-364714E177D1}" destId="{FC46D2D0-A360-4BA5-8458-9E2760FA98AC}" srcOrd="3" destOrd="0" presId="urn:microsoft.com/office/officeart/2018/2/layout/IconLabelDescriptionList"/>
    <dgm:cxn modelId="{45333934-F242-4602-AB4A-DDA9E85F46B0}" type="presParOf" srcId="{442ED8BE-6A3A-4837-9E50-364714E177D1}" destId="{B6FC5AB3-EF51-44E2-8B1F-96F8DCB579ED}" srcOrd="4" destOrd="0" presId="urn:microsoft.com/office/officeart/2018/2/layout/IconLabelDescriptionList"/>
    <dgm:cxn modelId="{22FC6400-805A-4923-BC13-43BAFD9EB4AD}" type="presParOf" srcId="{9B4E8E3B-89D9-4E39-A88F-3F6B361920C8}" destId="{CA673183-9CDD-45AE-B3BC-28A89328CA61}" srcOrd="1" destOrd="0" presId="urn:microsoft.com/office/officeart/2018/2/layout/IconLabelDescriptionList"/>
    <dgm:cxn modelId="{4682B226-0F22-41B6-B71A-8D5311127E65}" type="presParOf" srcId="{9B4E8E3B-89D9-4E39-A88F-3F6B361920C8}" destId="{E4EBF490-CD98-4E66-973E-EDC5894BD642}" srcOrd="2" destOrd="0" presId="urn:microsoft.com/office/officeart/2018/2/layout/IconLabelDescriptionList"/>
    <dgm:cxn modelId="{A42957FE-5CAA-4709-A2D3-70931EE18210}" type="presParOf" srcId="{E4EBF490-CD98-4E66-973E-EDC5894BD642}" destId="{CE526609-C1F2-4159-A22A-9594243B19CC}" srcOrd="0" destOrd="0" presId="urn:microsoft.com/office/officeart/2018/2/layout/IconLabelDescriptionList"/>
    <dgm:cxn modelId="{3D16C076-2AD4-411A-8269-1708D79F3363}" type="presParOf" srcId="{E4EBF490-CD98-4E66-973E-EDC5894BD642}" destId="{996A7148-337F-4C67-A92A-ED08030C643B}" srcOrd="1" destOrd="0" presId="urn:microsoft.com/office/officeart/2018/2/layout/IconLabelDescriptionList"/>
    <dgm:cxn modelId="{023BB272-EBFB-4DE5-9F76-77D4CC8D87AC}" type="presParOf" srcId="{E4EBF490-CD98-4E66-973E-EDC5894BD642}" destId="{828DEAFE-97BA-45BF-9DB8-D480988E0906}" srcOrd="2" destOrd="0" presId="urn:microsoft.com/office/officeart/2018/2/layout/IconLabelDescriptionList"/>
    <dgm:cxn modelId="{566FA407-E9BC-4568-ABD2-6573C21BF9A7}" type="presParOf" srcId="{E4EBF490-CD98-4E66-973E-EDC5894BD642}" destId="{AAE54E0F-45D7-43CA-985E-7582AB4F1747}" srcOrd="3" destOrd="0" presId="urn:microsoft.com/office/officeart/2018/2/layout/IconLabelDescriptionList"/>
    <dgm:cxn modelId="{1AA41A44-4E79-4F2C-83D2-E78D67745543}" type="presParOf" srcId="{E4EBF490-CD98-4E66-973E-EDC5894BD642}" destId="{C826BA44-CCAE-437F-A907-30851E4E58FF}" srcOrd="4" destOrd="0" presId="urn:microsoft.com/office/officeart/2018/2/layout/IconLabelDescriptionList"/>
    <dgm:cxn modelId="{C41899A6-0BD8-4844-A83B-55ED9C2C0474}" type="presParOf" srcId="{9B4E8E3B-89D9-4E39-A88F-3F6B361920C8}" destId="{44F4B8F6-75F1-471E-B6BA-ECD1C4D4A79D}" srcOrd="3" destOrd="0" presId="urn:microsoft.com/office/officeart/2018/2/layout/IconLabelDescriptionList"/>
    <dgm:cxn modelId="{AEBF6796-A743-4FC6-BFBF-43E1E403A2EA}" type="presParOf" srcId="{9B4E8E3B-89D9-4E39-A88F-3F6B361920C8}" destId="{F0C9B0CA-A3D4-46C1-9905-0217EDB0B65A}" srcOrd="4" destOrd="0" presId="urn:microsoft.com/office/officeart/2018/2/layout/IconLabelDescriptionList"/>
    <dgm:cxn modelId="{F686B913-5762-462E-B2C7-D0781A6B68BD}" type="presParOf" srcId="{F0C9B0CA-A3D4-46C1-9905-0217EDB0B65A}" destId="{E0CAFEDF-D1BD-4572-A4BE-781A75431141}" srcOrd="0" destOrd="0" presId="urn:microsoft.com/office/officeart/2018/2/layout/IconLabelDescriptionList"/>
    <dgm:cxn modelId="{5F104FFB-30CA-40B9-BBEC-217A738D6CD8}" type="presParOf" srcId="{F0C9B0CA-A3D4-46C1-9905-0217EDB0B65A}" destId="{C09213F2-2703-4FFB-B475-20A43AD34CB5}" srcOrd="1" destOrd="0" presId="urn:microsoft.com/office/officeart/2018/2/layout/IconLabelDescriptionList"/>
    <dgm:cxn modelId="{1C877931-B632-49B8-9A20-59A7E9264129}" type="presParOf" srcId="{F0C9B0CA-A3D4-46C1-9905-0217EDB0B65A}" destId="{CEAEC7F8-60B4-437C-9ABE-FE59433CB6C0}" srcOrd="2" destOrd="0" presId="urn:microsoft.com/office/officeart/2018/2/layout/IconLabelDescriptionList"/>
    <dgm:cxn modelId="{AA215D18-DBEB-4C7F-8FB5-1B7595DB7DB6}" type="presParOf" srcId="{F0C9B0CA-A3D4-46C1-9905-0217EDB0B65A}" destId="{B1C78734-0145-48C9-8796-1A908D9FEDAA}" srcOrd="3" destOrd="0" presId="urn:microsoft.com/office/officeart/2018/2/layout/IconLabelDescriptionList"/>
    <dgm:cxn modelId="{FF4801D5-3512-49D6-AE0E-7B53D804FB38}" type="presParOf" srcId="{F0C9B0CA-A3D4-46C1-9905-0217EDB0B65A}" destId="{206CA42E-9C97-484A-AFC7-B65BEBF3648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FA320-64BA-4023-8A51-137C97348C72}">
      <dsp:nvSpPr>
        <dsp:cNvPr id="0" name=""/>
        <dsp:cNvSpPr/>
      </dsp:nvSpPr>
      <dsp:spPr>
        <a:xfrm>
          <a:off x="0" y="558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B3069F-5268-4B0F-A587-5509922BBD19}">
      <dsp:nvSpPr>
        <dsp:cNvPr id="0" name=""/>
        <dsp:cNvSpPr/>
      </dsp:nvSpPr>
      <dsp:spPr>
        <a:xfrm>
          <a:off x="0" y="55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solidFill>
                <a:schemeClr val="bg1"/>
              </a:solidFill>
            </a:rPr>
            <a:t>Thomas Sloan</a:t>
          </a:r>
        </a:p>
      </dsp:txBody>
      <dsp:txXfrm>
        <a:off x="0" y="558"/>
        <a:ext cx="4872038" cy="914176"/>
      </dsp:txXfrm>
    </dsp:sp>
    <dsp:sp modelId="{5C25B178-BC2F-434E-9355-C09D4F6771C5}">
      <dsp:nvSpPr>
        <dsp:cNvPr id="0" name=""/>
        <dsp:cNvSpPr/>
      </dsp:nvSpPr>
      <dsp:spPr>
        <a:xfrm>
          <a:off x="0" y="914734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933F23-A516-4097-BD3F-75E919554FE3}">
      <dsp:nvSpPr>
        <dsp:cNvPr id="0" name=""/>
        <dsp:cNvSpPr/>
      </dsp:nvSpPr>
      <dsp:spPr>
        <a:xfrm>
          <a:off x="0" y="914734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solidFill>
                <a:schemeClr val="bg1"/>
              </a:solidFill>
            </a:rPr>
            <a:t>Position:</a:t>
          </a:r>
          <a:r>
            <a:rPr lang="en-US" sz="2600" kern="1200" baseline="0">
              <a:solidFill>
                <a:schemeClr val="bg1"/>
              </a:solidFill>
            </a:rPr>
            <a:t> President</a:t>
          </a:r>
          <a:endParaRPr lang="en-US" sz="2600" kern="1200">
            <a:solidFill>
              <a:schemeClr val="bg1"/>
            </a:solidFill>
          </a:endParaRPr>
        </a:p>
      </dsp:txBody>
      <dsp:txXfrm>
        <a:off x="0" y="914734"/>
        <a:ext cx="4872038" cy="914176"/>
      </dsp:txXfrm>
    </dsp:sp>
    <dsp:sp modelId="{2F826D1A-AC15-404D-A669-15D20DD85FA9}">
      <dsp:nvSpPr>
        <dsp:cNvPr id="0" name=""/>
        <dsp:cNvSpPr/>
      </dsp:nvSpPr>
      <dsp:spPr>
        <a:xfrm>
          <a:off x="0" y="1828911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91387D-9ECB-404A-8359-35208BD80A06}">
      <dsp:nvSpPr>
        <dsp:cNvPr id="0" name=""/>
        <dsp:cNvSpPr/>
      </dsp:nvSpPr>
      <dsp:spPr>
        <a:xfrm>
          <a:off x="0" y="1828911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solidFill>
                <a:schemeClr val="bg1"/>
              </a:solidFill>
            </a:rPr>
            <a:t>Major:</a:t>
          </a:r>
          <a:r>
            <a:rPr lang="en-US" sz="2600" kern="1200" baseline="0">
              <a:solidFill>
                <a:schemeClr val="bg1"/>
              </a:solidFill>
            </a:rPr>
            <a:t> Accounting</a:t>
          </a:r>
          <a:endParaRPr lang="en-US" sz="2600" kern="1200">
            <a:solidFill>
              <a:schemeClr val="bg1"/>
            </a:solidFill>
          </a:endParaRPr>
        </a:p>
      </dsp:txBody>
      <dsp:txXfrm>
        <a:off x="0" y="1828911"/>
        <a:ext cx="4872038" cy="914176"/>
      </dsp:txXfrm>
    </dsp:sp>
    <dsp:sp modelId="{67177B49-DB67-4119-8405-006AF6F49984}">
      <dsp:nvSpPr>
        <dsp:cNvPr id="0" name=""/>
        <dsp:cNvSpPr/>
      </dsp:nvSpPr>
      <dsp:spPr>
        <a:xfrm>
          <a:off x="0" y="2743088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5689BE-AA31-46DC-8902-16D2598CD04A}">
      <dsp:nvSpPr>
        <dsp:cNvPr id="0" name=""/>
        <dsp:cNvSpPr/>
      </dsp:nvSpPr>
      <dsp:spPr>
        <a:xfrm>
          <a:off x="0" y="274308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solidFill>
                <a:schemeClr val="bg1"/>
              </a:solidFill>
            </a:rPr>
            <a:t>Favorite Hobby: </a:t>
          </a:r>
          <a:r>
            <a:rPr lang="en-US" sz="2600" b="0" kern="1200">
              <a:solidFill>
                <a:schemeClr val="bg1"/>
              </a:solidFill>
            </a:rPr>
            <a:t>Golfing</a:t>
          </a:r>
        </a:p>
      </dsp:txBody>
      <dsp:txXfrm>
        <a:off x="0" y="2743088"/>
        <a:ext cx="4872038" cy="914176"/>
      </dsp:txXfrm>
    </dsp:sp>
    <dsp:sp modelId="{304D8506-5691-46F1-A152-CA980458C9AD}">
      <dsp:nvSpPr>
        <dsp:cNvPr id="0" name=""/>
        <dsp:cNvSpPr/>
      </dsp:nvSpPr>
      <dsp:spPr>
        <a:xfrm>
          <a:off x="0" y="3657265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E373F-EC1E-4BC3-BF19-F0E6579A1265}">
      <dsp:nvSpPr>
        <dsp:cNvPr id="0" name=""/>
        <dsp:cNvSpPr/>
      </dsp:nvSpPr>
      <dsp:spPr>
        <a:xfrm>
          <a:off x="0" y="3657265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solidFill>
                <a:schemeClr val="bg1"/>
              </a:solidFill>
            </a:rPr>
            <a:t>Fun Fact: </a:t>
          </a:r>
          <a:r>
            <a:rPr lang="en-US" sz="2600" b="0" kern="1200">
              <a:solidFill>
                <a:schemeClr val="bg1"/>
              </a:solidFill>
            </a:rPr>
            <a:t>4x IM Sports Champion</a:t>
          </a:r>
          <a:endParaRPr lang="en-US" sz="2600" kern="1200">
            <a:solidFill>
              <a:schemeClr val="bg1"/>
            </a:solidFill>
          </a:endParaRPr>
        </a:p>
      </dsp:txBody>
      <dsp:txXfrm>
        <a:off x="0" y="3657265"/>
        <a:ext cx="4872038" cy="9141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C4CBA-B870-4691-9F87-D23D8F4EF480}">
      <dsp:nvSpPr>
        <dsp:cNvPr id="0" name=""/>
        <dsp:cNvSpPr/>
      </dsp:nvSpPr>
      <dsp:spPr>
        <a:xfrm>
          <a:off x="1437185" y="1116438"/>
          <a:ext cx="686668" cy="6866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3BF7B-4EA2-4487-BC24-59CEF0CBE71C}">
      <dsp:nvSpPr>
        <dsp:cNvPr id="0" name=""/>
        <dsp:cNvSpPr/>
      </dsp:nvSpPr>
      <dsp:spPr>
        <a:xfrm>
          <a:off x="799564" y="1890338"/>
          <a:ext cx="1961910" cy="29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b="0" i="0" kern="1200"/>
            <a:t>Training</a:t>
          </a:r>
          <a:endParaRPr lang="en-US" sz="2100" kern="1200"/>
        </a:p>
      </dsp:txBody>
      <dsp:txXfrm>
        <a:off x="799564" y="1890338"/>
        <a:ext cx="1961910" cy="294286"/>
      </dsp:txXfrm>
    </dsp:sp>
    <dsp:sp modelId="{CA3893A8-42CC-4107-8E07-B76537BD5D1E}">
      <dsp:nvSpPr>
        <dsp:cNvPr id="0" name=""/>
        <dsp:cNvSpPr/>
      </dsp:nvSpPr>
      <dsp:spPr>
        <a:xfrm>
          <a:off x="24266" y="2278456"/>
          <a:ext cx="3546682" cy="1413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Total of 5-15 hours depending on your comfort level with taxes and volunteer role you choose through UWSCMI’s online platform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/>
            <a:t>Flexible, learn whenever you like/are able to!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/>
            <a:t>Optional live sessions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/>
            <a:t>We are accessible and want to help! November 2023 - January 2024</a:t>
          </a:r>
          <a:endParaRPr lang="en-US" sz="1800" kern="1200"/>
        </a:p>
      </dsp:txBody>
      <dsp:txXfrm>
        <a:off x="24266" y="2278456"/>
        <a:ext cx="3546682" cy="1413017"/>
      </dsp:txXfrm>
    </dsp:sp>
    <dsp:sp modelId="{85BF3AC9-F7D9-4383-81AC-B3ED6380A467}">
      <dsp:nvSpPr>
        <dsp:cNvPr id="0" name=""/>
        <dsp:cNvSpPr/>
      </dsp:nvSpPr>
      <dsp:spPr>
        <a:xfrm>
          <a:off x="4534815" y="1239723"/>
          <a:ext cx="686668" cy="6866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9386C-7015-46CA-88D2-81544DA03ABD}">
      <dsp:nvSpPr>
        <dsp:cNvPr id="0" name=""/>
        <dsp:cNvSpPr/>
      </dsp:nvSpPr>
      <dsp:spPr>
        <a:xfrm>
          <a:off x="3897194" y="2013623"/>
          <a:ext cx="1961910" cy="29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b="0" i="0" kern="1200"/>
            <a:t>Exam</a:t>
          </a:r>
          <a:endParaRPr lang="en-US" sz="2100" kern="1200"/>
        </a:p>
      </dsp:txBody>
      <dsp:txXfrm>
        <a:off x="3897194" y="2013623"/>
        <a:ext cx="1961910" cy="294286"/>
      </dsp:txXfrm>
    </dsp:sp>
    <dsp:sp modelId="{631B7080-1375-4BCD-B96A-1A9C4E584683}">
      <dsp:nvSpPr>
        <dsp:cNvPr id="0" name=""/>
        <dsp:cNvSpPr/>
      </dsp:nvSpPr>
      <dsp:spPr>
        <a:xfrm>
          <a:off x="3897194" y="2348482"/>
          <a:ext cx="1961910" cy="919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Due at the end of January</a:t>
          </a:r>
          <a:endParaRPr lang="en-US" sz="1600" kern="1200"/>
        </a:p>
      </dsp:txBody>
      <dsp:txXfrm>
        <a:off x="3897194" y="2348482"/>
        <a:ext cx="1961910" cy="919878"/>
      </dsp:txXfrm>
    </dsp:sp>
    <dsp:sp modelId="{AD290284-0593-4AC4-960C-86A680DB109E}">
      <dsp:nvSpPr>
        <dsp:cNvPr id="0" name=""/>
        <dsp:cNvSpPr/>
      </dsp:nvSpPr>
      <dsp:spPr>
        <a:xfrm>
          <a:off x="6840060" y="1239723"/>
          <a:ext cx="686668" cy="6866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A90CA-B191-478A-8672-CD5667F8D8EA}">
      <dsp:nvSpPr>
        <dsp:cNvPr id="0" name=""/>
        <dsp:cNvSpPr/>
      </dsp:nvSpPr>
      <dsp:spPr>
        <a:xfrm>
          <a:off x="6202439" y="2013623"/>
          <a:ext cx="1961910" cy="29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b="0" i="0" kern="1200"/>
            <a:t>Volunteering</a:t>
          </a:r>
          <a:endParaRPr lang="en-US" sz="2100" kern="1200"/>
        </a:p>
      </dsp:txBody>
      <dsp:txXfrm>
        <a:off x="6202439" y="2013623"/>
        <a:ext cx="1961910" cy="294286"/>
      </dsp:txXfrm>
    </dsp:sp>
    <dsp:sp modelId="{D77A17E3-7A44-4F72-BEE2-C539DEB272C6}">
      <dsp:nvSpPr>
        <dsp:cNvPr id="0" name=""/>
        <dsp:cNvSpPr/>
      </dsp:nvSpPr>
      <dsp:spPr>
        <a:xfrm>
          <a:off x="6202439" y="2348482"/>
          <a:ext cx="1961910" cy="919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End of January - April 15th </a:t>
          </a:r>
          <a:endParaRPr lang="en-US" sz="1600" kern="1200"/>
        </a:p>
      </dsp:txBody>
      <dsp:txXfrm>
        <a:off x="6202439" y="2348482"/>
        <a:ext cx="1961910" cy="9198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FA320-64BA-4023-8A51-137C97348C72}">
      <dsp:nvSpPr>
        <dsp:cNvPr id="0" name=""/>
        <dsp:cNvSpPr/>
      </dsp:nvSpPr>
      <dsp:spPr>
        <a:xfrm>
          <a:off x="0" y="558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B3069F-5268-4B0F-A587-5509922BBD19}">
      <dsp:nvSpPr>
        <dsp:cNvPr id="0" name=""/>
        <dsp:cNvSpPr/>
      </dsp:nvSpPr>
      <dsp:spPr>
        <a:xfrm>
          <a:off x="0" y="55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Naman Mall</a:t>
          </a:r>
          <a:endParaRPr lang="en-US" sz="2400" kern="1200"/>
        </a:p>
      </dsp:txBody>
      <dsp:txXfrm>
        <a:off x="0" y="558"/>
        <a:ext cx="4872038" cy="914176"/>
      </dsp:txXfrm>
    </dsp:sp>
    <dsp:sp modelId="{5C25B178-BC2F-434E-9355-C09D4F6771C5}">
      <dsp:nvSpPr>
        <dsp:cNvPr id="0" name=""/>
        <dsp:cNvSpPr/>
      </dsp:nvSpPr>
      <dsp:spPr>
        <a:xfrm>
          <a:off x="0" y="914734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933F23-A516-4097-BD3F-75E919554FE3}">
      <dsp:nvSpPr>
        <dsp:cNvPr id="0" name=""/>
        <dsp:cNvSpPr/>
      </dsp:nvSpPr>
      <dsp:spPr>
        <a:xfrm>
          <a:off x="0" y="914734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Position: </a:t>
          </a:r>
          <a:r>
            <a:rPr lang="en-US" sz="2400" kern="1200"/>
            <a:t>Vice President</a:t>
          </a:r>
        </a:p>
      </dsp:txBody>
      <dsp:txXfrm>
        <a:off x="0" y="914734"/>
        <a:ext cx="4872038" cy="914176"/>
      </dsp:txXfrm>
    </dsp:sp>
    <dsp:sp modelId="{2F826D1A-AC15-404D-A669-15D20DD85FA9}">
      <dsp:nvSpPr>
        <dsp:cNvPr id="0" name=""/>
        <dsp:cNvSpPr/>
      </dsp:nvSpPr>
      <dsp:spPr>
        <a:xfrm>
          <a:off x="0" y="1828911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91387D-9ECB-404A-8359-35208BD80A06}">
      <dsp:nvSpPr>
        <dsp:cNvPr id="0" name=""/>
        <dsp:cNvSpPr/>
      </dsp:nvSpPr>
      <dsp:spPr>
        <a:xfrm>
          <a:off x="0" y="1828911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Major: </a:t>
          </a:r>
          <a:r>
            <a:rPr lang="en-US" sz="2400" kern="1200"/>
            <a:t>Accounting</a:t>
          </a:r>
        </a:p>
      </dsp:txBody>
      <dsp:txXfrm>
        <a:off x="0" y="1828911"/>
        <a:ext cx="4872038" cy="914176"/>
      </dsp:txXfrm>
    </dsp:sp>
    <dsp:sp modelId="{67177B49-DB67-4119-8405-006AF6F49984}">
      <dsp:nvSpPr>
        <dsp:cNvPr id="0" name=""/>
        <dsp:cNvSpPr/>
      </dsp:nvSpPr>
      <dsp:spPr>
        <a:xfrm>
          <a:off x="0" y="2743088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5689BE-AA31-46DC-8902-16D2598CD04A}">
      <dsp:nvSpPr>
        <dsp:cNvPr id="0" name=""/>
        <dsp:cNvSpPr/>
      </dsp:nvSpPr>
      <dsp:spPr>
        <a:xfrm>
          <a:off x="0" y="274308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Favorite Hobby: </a:t>
          </a:r>
          <a:r>
            <a:rPr lang="en-US" sz="2400" kern="1200"/>
            <a:t>Watching movies and reading</a:t>
          </a:r>
        </a:p>
      </dsp:txBody>
      <dsp:txXfrm>
        <a:off x="0" y="2743088"/>
        <a:ext cx="4872038" cy="914176"/>
      </dsp:txXfrm>
    </dsp:sp>
    <dsp:sp modelId="{304D8506-5691-46F1-A152-CA980458C9AD}">
      <dsp:nvSpPr>
        <dsp:cNvPr id="0" name=""/>
        <dsp:cNvSpPr/>
      </dsp:nvSpPr>
      <dsp:spPr>
        <a:xfrm>
          <a:off x="0" y="3657265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E373F-EC1E-4BC3-BF19-F0E6579A1265}">
      <dsp:nvSpPr>
        <dsp:cNvPr id="0" name=""/>
        <dsp:cNvSpPr/>
      </dsp:nvSpPr>
      <dsp:spPr>
        <a:xfrm>
          <a:off x="0" y="3657265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Fun Fact: </a:t>
          </a:r>
          <a:r>
            <a:rPr lang="en-US" sz="2400" kern="1200"/>
            <a:t>I watched 120 movies in 3 months during COVID</a:t>
          </a:r>
        </a:p>
      </dsp:txBody>
      <dsp:txXfrm>
        <a:off x="0" y="3657265"/>
        <a:ext cx="4872038" cy="9141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FA320-64BA-4023-8A51-137C97348C72}">
      <dsp:nvSpPr>
        <dsp:cNvPr id="0" name=""/>
        <dsp:cNvSpPr/>
      </dsp:nvSpPr>
      <dsp:spPr>
        <a:xfrm>
          <a:off x="0" y="558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B3069F-5268-4B0F-A587-5509922BBD19}">
      <dsp:nvSpPr>
        <dsp:cNvPr id="0" name=""/>
        <dsp:cNvSpPr/>
      </dsp:nvSpPr>
      <dsp:spPr>
        <a:xfrm>
          <a:off x="0" y="55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bg1"/>
              </a:solidFill>
            </a:rPr>
            <a:t>Minnie Davis-</a:t>
          </a:r>
          <a:r>
            <a:rPr lang="en-US" sz="2500" b="1" kern="1200" err="1">
              <a:solidFill>
                <a:schemeClr val="bg1"/>
              </a:solidFill>
            </a:rPr>
            <a:t>Konamah</a:t>
          </a:r>
          <a:r>
            <a:rPr lang="en-US" sz="2500" b="1" kern="1200">
              <a:solidFill>
                <a:schemeClr val="bg1"/>
              </a:solidFill>
            </a:rPr>
            <a:t> Asare</a:t>
          </a:r>
        </a:p>
      </dsp:txBody>
      <dsp:txXfrm>
        <a:off x="0" y="558"/>
        <a:ext cx="4872038" cy="914176"/>
      </dsp:txXfrm>
    </dsp:sp>
    <dsp:sp modelId="{5C25B178-BC2F-434E-9355-C09D4F6771C5}">
      <dsp:nvSpPr>
        <dsp:cNvPr id="0" name=""/>
        <dsp:cNvSpPr/>
      </dsp:nvSpPr>
      <dsp:spPr>
        <a:xfrm>
          <a:off x="0" y="914734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933F23-A516-4097-BD3F-75E919554FE3}">
      <dsp:nvSpPr>
        <dsp:cNvPr id="0" name=""/>
        <dsp:cNvSpPr/>
      </dsp:nvSpPr>
      <dsp:spPr>
        <a:xfrm>
          <a:off x="0" y="914734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bg1"/>
              </a:solidFill>
            </a:rPr>
            <a:t>Position:</a:t>
          </a:r>
          <a:r>
            <a:rPr lang="en-US" sz="2500" b="1" kern="1200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 sz="2500" kern="1200">
              <a:solidFill>
                <a:schemeClr val="bg1"/>
              </a:solidFill>
              <a:latin typeface="Century Gothic" panose="020B0502020202020204"/>
            </a:rPr>
            <a:t>Treasurer</a:t>
          </a:r>
          <a:endParaRPr lang="en-US" sz="2500" kern="1200">
            <a:solidFill>
              <a:schemeClr val="bg1"/>
            </a:solidFill>
          </a:endParaRPr>
        </a:p>
      </dsp:txBody>
      <dsp:txXfrm>
        <a:off x="0" y="914734"/>
        <a:ext cx="4872038" cy="914176"/>
      </dsp:txXfrm>
    </dsp:sp>
    <dsp:sp modelId="{2F826D1A-AC15-404D-A669-15D20DD85FA9}">
      <dsp:nvSpPr>
        <dsp:cNvPr id="0" name=""/>
        <dsp:cNvSpPr/>
      </dsp:nvSpPr>
      <dsp:spPr>
        <a:xfrm>
          <a:off x="0" y="1828911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91387D-9ECB-404A-8359-35208BD80A06}">
      <dsp:nvSpPr>
        <dsp:cNvPr id="0" name=""/>
        <dsp:cNvSpPr/>
      </dsp:nvSpPr>
      <dsp:spPr>
        <a:xfrm>
          <a:off x="0" y="1828911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bg1"/>
              </a:solidFill>
            </a:rPr>
            <a:t>Major:</a:t>
          </a:r>
          <a:r>
            <a:rPr lang="en-US" sz="2500" b="1" kern="1200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 sz="2500" kern="1200">
              <a:solidFill>
                <a:schemeClr val="bg1"/>
              </a:solidFill>
              <a:latin typeface="Century Gothic" panose="020B0502020202020204"/>
            </a:rPr>
            <a:t>Accounting</a:t>
          </a:r>
          <a:endParaRPr lang="en-US" sz="2500" kern="1200">
            <a:solidFill>
              <a:schemeClr val="bg1"/>
            </a:solidFill>
          </a:endParaRPr>
        </a:p>
      </dsp:txBody>
      <dsp:txXfrm>
        <a:off x="0" y="1828911"/>
        <a:ext cx="4872038" cy="914176"/>
      </dsp:txXfrm>
    </dsp:sp>
    <dsp:sp modelId="{67177B49-DB67-4119-8405-006AF6F49984}">
      <dsp:nvSpPr>
        <dsp:cNvPr id="0" name=""/>
        <dsp:cNvSpPr/>
      </dsp:nvSpPr>
      <dsp:spPr>
        <a:xfrm>
          <a:off x="0" y="2743088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5689BE-AA31-46DC-8902-16D2598CD04A}">
      <dsp:nvSpPr>
        <dsp:cNvPr id="0" name=""/>
        <dsp:cNvSpPr/>
      </dsp:nvSpPr>
      <dsp:spPr>
        <a:xfrm>
          <a:off x="0" y="274308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bg1"/>
              </a:solidFill>
            </a:rPr>
            <a:t>Favorite Hobby:</a:t>
          </a:r>
          <a:r>
            <a:rPr lang="en-US" sz="2500" b="1" kern="1200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 sz="2500" b="0" kern="1200">
              <a:solidFill>
                <a:schemeClr val="bg1"/>
              </a:solidFill>
              <a:latin typeface="Century Gothic" panose="020B0502020202020204"/>
            </a:rPr>
            <a:t>Photography</a:t>
          </a:r>
          <a:endParaRPr lang="en-US" sz="2500" b="0" kern="1200">
            <a:solidFill>
              <a:schemeClr val="bg1"/>
            </a:solidFill>
          </a:endParaRPr>
        </a:p>
      </dsp:txBody>
      <dsp:txXfrm>
        <a:off x="0" y="2743088"/>
        <a:ext cx="4872038" cy="914176"/>
      </dsp:txXfrm>
    </dsp:sp>
    <dsp:sp modelId="{304D8506-5691-46F1-A152-CA980458C9AD}">
      <dsp:nvSpPr>
        <dsp:cNvPr id="0" name=""/>
        <dsp:cNvSpPr/>
      </dsp:nvSpPr>
      <dsp:spPr>
        <a:xfrm>
          <a:off x="0" y="3657265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E373F-EC1E-4BC3-BF19-F0E6579A1265}">
      <dsp:nvSpPr>
        <dsp:cNvPr id="0" name=""/>
        <dsp:cNvSpPr/>
      </dsp:nvSpPr>
      <dsp:spPr>
        <a:xfrm>
          <a:off x="0" y="3657265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bg1"/>
              </a:solidFill>
            </a:rPr>
            <a:t>Fun Fact:</a:t>
          </a:r>
          <a:r>
            <a:rPr lang="en-US" sz="2500" b="1" kern="1200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 sz="2500" b="0" kern="1200">
              <a:solidFill>
                <a:schemeClr val="bg1"/>
              </a:solidFill>
              <a:latin typeface="Century Gothic" panose="020B0502020202020204"/>
            </a:rPr>
            <a:t>This is my first year celebrating Halloween!</a:t>
          </a:r>
          <a:endParaRPr lang="en-US" sz="2500" b="0" kern="1200">
            <a:solidFill>
              <a:schemeClr val="bg1"/>
            </a:solidFill>
          </a:endParaRPr>
        </a:p>
      </dsp:txBody>
      <dsp:txXfrm>
        <a:off x="0" y="3657265"/>
        <a:ext cx="4872038" cy="9141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FA320-64BA-4023-8A51-137C97348C72}">
      <dsp:nvSpPr>
        <dsp:cNvPr id="0" name=""/>
        <dsp:cNvSpPr/>
      </dsp:nvSpPr>
      <dsp:spPr>
        <a:xfrm>
          <a:off x="0" y="558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B3069F-5268-4B0F-A587-5509922BBD19}">
      <dsp:nvSpPr>
        <dsp:cNvPr id="0" name=""/>
        <dsp:cNvSpPr/>
      </dsp:nvSpPr>
      <dsp:spPr>
        <a:xfrm>
          <a:off x="0" y="55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>
              <a:solidFill>
                <a:schemeClr val="bg1"/>
              </a:solidFill>
            </a:rPr>
            <a:t>Oviya</a:t>
          </a:r>
          <a:r>
            <a:rPr lang="en-US" sz="2200" b="1" kern="1200">
              <a:solidFill>
                <a:schemeClr val="bg1"/>
              </a:solidFill>
            </a:rPr>
            <a:t> Senthil Kumar</a:t>
          </a:r>
        </a:p>
      </dsp:txBody>
      <dsp:txXfrm>
        <a:off x="0" y="558"/>
        <a:ext cx="4872038" cy="914176"/>
      </dsp:txXfrm>
    </dsp:sp>
    <dsp:sp modelId="{5C25B178-BC2F-434E-9355-C09D4F6771C5}">
      <dsp:nvSpPr>
        <dsp:cNvPr id="0" name=""/>
        <dsp:cNvSpPr/>
      </dsp:nvSpPr>
      <dsp:spPr>
        <a:xfrm>
          <a:off x="0" y="914734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933F23-A516-4097-BD3F-75E919554FE3}">
      <dsp:nvSpPr>
        <dsp:cNvPr id="0" name=""/>
        <dsp:cNvSpPr/>
      </dsp:nvSpPr>
      <dsp:spPr>
        <a:xfrm>
          <a:off x="0" y="914734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Position: Secretary</a:t>
          </a:r>
          <a:endParaRPr lang="en-US" sz="2200" kern="1200">
            <a:solidFill>
              <a:schemeClr val="bg1"/>
            </a:solidFill>
          </a:endParaRPr>
        </a:p>
      </dsp:txBody>
      <dsp:txXfrm>
        <a:off x="0" y="914734"/>
        <a:ext cx="4872038" cy="914176"/>
      </dsp:txXfrm>
    </dsp:sp>
    <dsp:sp modelId="{2F826D1A-AC15-404D-A669-15D20DD85FA9}">
      <dsp:nvSpPr>
        <dsp:cNvPr id="0" name=""/>
        <dsp:cNvSpPr/>
      </dsp:nvSpPr>
      <dsp:spPr>
        <a:xfrm>
          <a:off x="0" y="1828911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91387D-9ECB-404A-8359-35208BD80A06}">
      <dsp:nvSpPr>
        <dsp:cNvPr id="0" name=""/>
        <dsp:cNvSpPr/>
      </dsp:nvSpPr>
      <dsp:spPr>
        <a:xfrm>
          <a:off x="0" y="1828911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Major: Accounting</a:t>
          </a:r>
          <a:endParaRPr lang="en-US" sz="2200" kern="1200">
            <a:solidFill>
              <a:schemeClr val="bg1"/>
            </a:solidFill>
          </a:endParaRPr>
        </a:p>
      </dsp:txBody>
      <dsp:txXfrm>
        <a:off x="0" y="1828911"/>
        <a:ext cx="4872038" cy="914176"/>
      </dsp:txXfrm>
    </dsp:sp>
    <dsp:sp modelId="{67177B49-DB67-4119-8405-006AF6F49984}">
      <dsp:nvSpPr>
        <dsp:cNvPr id="0" name=""/>
        <dsp:cNvSpPr/>
      </dsp:nvSpPr>
      <dsp:spPr>
        <a:xfrm>
          <a:off x="0" y="2743088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5689BE-AA31-46DC-8902-16D2598CD04A}">
      <dsp:nvSpPr>
        <dsp:cNvPr id="0" name=""/>
        <dsp:cNvSpPr/>
      </dsp:nvSpPr>
      <dsp:spPr>
        <a:xfrm>
          <a:off x="0" y="274308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Favorite Hobby: Reading</a:t>
          </a:r>
          <a:endParaRPr lang="en-US" sz="2200" b="0" kern="1200">
            <a:solidFill>
              <a:schemeClr val="bg1"/>
            </a:solidFill>
          </a:endParaRPr>
        </a:p>
      </dsp:txBody>
      <dsp:txXfrm>
        <a:off x="0" y="2743088"/>
        <a:ext cx="4872038" cy="914176"/>
      </dsp:txXfrm>
    </dsp:sp>
    <dsp:sp modelId="{304D8506-5691-46F1-A152-CA980458C9AD}">
      <dsp:nvSpPr>
        <dsp:cNvPr id="0" name=""/>
        <dsp:cNvSpPr/>
      </dsp:nvSpPr>
      <dsp:spPr>
        <a:xfrm>
          <a:off x="0" y="3657265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E373F-EC1E-4BC3-BF19-F0E6579A1265}">
      <dsp:nvSpPr>
        <dsp:cNvPr id="0" name=""/>
        <dsp:cNvSpPr/>
      </dsp:nvSpPr>
      <dsp:spPr>
        <a:xfrm>
          <a:off x="0" y="3657265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Fun Fact: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solidFill>
              <a:schemeClr val="bg1"/>
            </a:solidFill>
          </a:endParaRPr>
        </a:p>
      </dsp:txBody>
      <dsp:txXfrm>
        <a:off x="0" y="3657265"/>
        <a:ext cx="4872038" cy="9141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FA320-64BA-4023-8A51-137C97348C72}">
      <dsp:nvSpPr>
        <dsp:cNvPr id="0" name=""/>
        <dsp:cNvSpPr/>
      </dsp:nvSpPr>
      <dsp:spPr>
        <a:xfrm>
          <a:off x="0" y="558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B3069F-5268-4B0F-A587-5509922BBD19}">
      <dsp:nvSpPr>
        <dsp:cNvPr id="0" name=""/>
        <dsp:cNvSpPr/>
      </dsp:nvSpPr>
      <dsp:spPr>
        <a:xfrm>
          <a:off x="0" y="55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Anthony Curcuru</a:t>
          </a:r>
        </a:p>
      </dsp:txBody>
      <dsp:txXfrm>
        <a:off x="0" y="558"/>
        <a:ext cx="4872038" cy="914176"/>
      </dsp:txXfrm>
    </dsp:sp>
    <dsp:sp modelId="{5C25B178-BC2F-434E-9355-C09D4F6771C5}">
      <dsp:nvSpPr>
        <dsp:cNvPr id="0" name=""/>
        <dsp:cNvSpPr/>
      </dsp:nvSpPr>
      <dsp:spPr>
        <a:xfrm>
          <a:off x="0" y="914734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933F23-A516-4097-BD3F-75E919554FE3}">
      <dsp:nvSpPr>
        <dsp:cNvPr id="0" name=""/>
        <dsp:cNvSpPr/>
      </dsp:nvSpPr>
      <dsp:spPr>
        <a:xfrm>
          <a:off x="0" y="914734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Position:</a:t>
          </a:r>
          <a:r>
            <a:rPr lang="en-US" sz="2200" b="1" kern="1200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 sz="2200" b="0" kern="1200">
              <a:solidFill>
                <a:schemeClr val="bg1"/>
              </a:solidFill>
              <a:latin typeface="Century Gothic" panose="020B0502020202020204"/>
            </a:rPr>
            <a:t>Public Relations Manager</a:t>
          </a:r>
          <a:endParaRPr lang="en-US" sz="2200" b="0" kern="1200">
            <a:solidFill>
              <a:schemeClr val="bg1"/>
            </a:solidFill>
          </a:endParaRPr>
        </a:p>
      </dsp:txBody>
      <dsp:txXfrm>
        <a:off x="0" y="914734"/>
        <a:ext cx="4872038" cy="914176"/>
      </dsp:txXfrm>
    </dsp:sp>
    <dsp:sp modelId="{2F826D1A-AC15-404D-A669-15D20DD85FA9}">
      <dsp:nvSpPr>
        <dsp:cNvPr id="0" name=""/>
        <dsp:cNvSpPr/>
      </dsp:nvSpPr>
      <dsp:spPr>
        <a:xfrm>
          <a:off x="0" y="1828911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91387D-9ECB-404A-8359-35208BD80A06}">
      <dsp:nvSpPr>
        <dsp:cNvPr id="0" name=""/>
        <dsp:cNvSpPr/>
      </dsp:nvSpPr>
      <dsp:spPr>
        <a:xfrm>
          <a:off x="0" y="1828911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Major:</a:t>
          </a:r>
          <a:r>
            <a:rPr lang="en-US" sz="2200" kern="1200" baseline="0">
              <a:solidFill>
                <a:schemeClr val="bg1"/>
              </a:solidFill>
            </a:rPr>
            <a:t> Accounting</a:t>
          </a:r>
          <a:endParaRPr lang="en-US" sz="2200" kern="1200">
            <a:solidFill>
              <a:schemeClr val="bg1"/>
            </a:solidFill>
          </a:endParaRPr>
        </a:p>
      </dsp:txBody>
      <dsp:txXfrm>
        <a:off x="0" y="1828911"/>
        <a:ext cx="4872038" cy="914176"/>
      </dsp:txXfrm>
    </dsp:sp>
    <dsp:sp modelId="{67177B49-DB67-4119-8405-006AF6F49984}">
      <dsp:nvSpPr>
        <dsp:cNvPr id="0" name=""/>
        <dsp:cNvSpPr/>
      </dsp:nvSpPr>
      <dsp:spPr>
        <a:xfrm>
          <a:off x="0" y="2743088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5689BE-AA31-46DC-8902-16D2598CD04A}">
      <dsp:nvSpPr>
        <dsp:cNvPr id="0" name=""/>
        <dsp:cNvSpPr/>
      </dsp:nvSpPr>
      <dsp:spPr>
        <a:xfrm>
          <a:off x="0" y="274308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Favorite Hobby:</a:t>
          </a:r>
          <a:r>
            <a:rPr lang="en-US" sz="2200" b="1" kern="1200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 sz="2200" b="0" kern="1200">
              <a:solidFill>
                <a:schemeClr val="bg1"/>
              </a:solidFill>
              <a:latin typeface="Century Gothic" panose="020B0502020202020204"/>
            </a:rPr>
            <a:t>Playing Hockey </a:t>
          </a:r>
          <a:endParaRPr lang="en-US" sz="2200" b="0" kern="1200">
            <a:solidFill>
              <a:schemeClr val="bg1"/>
            </a:solidFill>
          </a:endParaRPr>
        </a:p>
      </dsp:txBody>
      <dsp:txXfrm>
        <a:off x="0" y="2743088"/>
        <a:ext cx="4872038" cy="914176"/>
      </dsp:txXfrm>
    </dsp:sp>
    <dsp:sp modelId="{304D8506-5691-46F1-A152-CA980458C9AD}">
      <dsp:nvSpPr>
        <dsp:cNvPr id="0" name=""/>
        <dsp:cNvSpPr/>
      </dsp:nvSpPr>
      <dsp:spPr>
        <a:xfrm>
          <a:off x="0" y="3657265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E373F-EC1E-4BC3-BF19-F0E6579A1265}">
      <dsp:nvSpPr>
        <dsp:cNvPr id="0" name=""/>
        <dsp:cNvSpPr/>
      </dsp:nvSpPr>
      <dsp:spPr>
        <a:xfrm>
          <a:off x="0" y="3657265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Fun Fact:</a:t>
          </a:r>
          <a:r>
            <a:rPr lang="en-US" sz="2200" b="1" kern="1200">
              <a:solidFill>
                <a:schemeClr val="bg1"/>
              </a:solidFill>
              <a:latin typeface="Century Gothic" panose="020B0502020202020204"/>
            </a:rPr>
            <a:t> </a:t>
          </a:r>
          <a:r>
            <a:rPr lang="en-US" sz="2200" b="0" kern="1200">
              <a:solidFill>
                <a:schemeClr val="bg1"/>
              </a:solidFill>
              <a:latin typeface="Century Gothic" panose="020B0502020202020204"/>
            </a:rPr>
            <a:t>I live on an island</a:t>
          </a:r>
          <a:endParaRPr lang="en-US" sz="2200" b="0" kern="1200">
            <a:solidFill>
              <a:schemeClr val="bg1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solidFill>
              <a:schemeClr val="bg1"/>
            </a:solidFill>
          </a:endParaRPr>
        </a:p>
      </dsp:txBody>
      <dsp:txXfrm>
        <a:off x="0" y="3657265"/>
        <a:ext cx="4872038" cy="9141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1B849-0C83-4B8E-A792-A5C41AF36276}">
      <dsp:nvSpPr>
        <dsp:cNvPr id="0" name=""/>
        <dsp:cNvSpPr/>
      </dsp:nvSpPr>
      <dsp:spPr>
        <a:xfrm>
          <a:off x="611698" y="656082"/>
          <a:ext cx="525234" cy="5252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FEEC7-41DB-4FC3-8B50-D32E68EF73A7}">
      <dsp:nvSpPr>
        <dsp:cNvPr id="0" name=""/>
        <dsp:cNvSpPr/>
      </dsp:nvSpPr>
      <dsp:spPr>
        <a:xfrm>
          <a:off x="5408" y="1495281"/>
          <a:ext cx="1737813" cy="1252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Program offered by the IRS in partnership with community partners</a:t>
          </a:r>
          <a:endParaRPr lang="en-US" sz="2200" kern="1200"/>
        </a:p>
      </dsp:txBody>
      <dsp:txXfrm>
        <a:off x="5408" y="1495281"/>
        <a:ext cx="1737813" cy="1252913"/>
      </dsp:txXfrm>
    </dsp:sp>
    <dsp:sp modelId="{E7C1C51D-1DFD-4D7A-946A-EAA1DA2591F0}">
      <dsp:nvSpPr>
        <dsp:cNvPr id="0" name=""/>
        <dsp:cNvSpPr/>
      </dsp:nvSpPr>
      <dsp:spPr>
        <a:xfrm>
          <a:off x="2382315" y="656082"/>
          <a:ext cx="525234" cy="5252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54661-6565-4647-A603-5A731A71845B}">
      <dsp:nvSpPr>
        <dsp:cNvPr id="0" name=""/>
        <dsp:cNvSpPr/>
      </dsp:nvSpPr>
      <dsp:spPr>
        <a:xfrm>
          <a:off x="1947480" y="1495281"/>
          <a:ext cx="1394905" cy="1252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12,000 sites operating across the country</a:t>
          </a:r>
          <a:endParaRPr lang="en-US" sz="2200" kern="1200"/>
        </a:p>
      </dsp:txBody>
      <dsp:txXfrm>
        <a:off x="1947480" y="1495281"/>
        <a:ext cx="1394905" cy="1252913"/>
      </dsp:txXfrm>
    </dsp:sp>
    <dsp:sp modelId="{88DF2FDC-E391-4FFF-9EE8-8621CD643FFD}">
      <dsp:nvSpPr>
        <dsp:cNvPr id="0" name=""/>
        <dsp:cNvSpPr/>
      </dsp:nvSpPr>
      <dsp:spPr>
        <a:xfrm>
          <a:off x="4051434" y="656082"/>
          <a:ext cx="525234" cy="5252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3BF5CC-1D65-4C62-8B45-61C038AA3DFE}">
      <dsp:nvSpPr>
        <dsp:cNvPr id="0" name=""/>
        <dsp:cNvSpPr/>
      </dsp:nvSpPr>
      <dsp:spPr>
        <a:xfrm>
          <a:off x="3546643" y="1495281"/>
          <a:ext cx="1534816" cy="1252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Provide income tax return assistance for households with low to moderate income</a:t>
          </a:r>
          <a:endParaRPr lang="en-US" sz="2200" kern="1200"/>
        </a:p>
      </dsp:txBody>
      <dsp:txXfrm>
        <a:off x="3546643" y="1495281"/>
        <a:ext cx="1534816" cy="1252913"/>
      </dsp:txXfrm>
    </dsp:sp>
    <dsp:sp modelId="{D0C4DA37-D633-4A56-A217-3B858BBC76E9}">
      <dsp:nvSpPr>
        <dsp:cNvPr id="0" name=""/>
        <dsp:cNvSpPr/>
      </dsp:nvSpPr>
      <dsp:spPr>
        <a:xfrm>
          <a:off x="5830123" y="656082"/>
          <a:ext cx="525234" cy="5252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B1688-42D9-49B5-BCA2-AC0111996FC2}">
      <dsp:nvSpPr>
        <dsp:cNvPr id="0" name=""/>
        <dsp:cNvSpPr/>
      </dsp:nvSpPr>
      <dsp:spPr>
        <a:xfrm>
          <a:off x="5285718" y="1495281"/>
          <a:ext cx="1614045" cy="1252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Over 1 million returns are filed by VITA programs</a:t>
          </a:r>
          <a:endParaRPr lang="en-US" sz="2200" kern="1200"/>
        </a:p>
      </dsp:txBody>
      <dsp:txXfrm>
        <a:off x="5285718" y="1495281"/>
        <a:ext cx="1614045" cy="1252913"/>
      </dsp:txXfrm>
    </dsp:sp>
    <dsp:sp modelId="{FB0E09EB-C0FD-4383-AC11-CE4D3234AAEA}">
      <dsp:nvSpPr>
        <dsp:cNvPr id="0" name=""/>
        <dsp:cNvSpPr/>
      </dsp:nvSpPr>
      <dsp:spPr>
        <a:xfrm>
          <a:off x="7685969" y="656082"/>
          <a:ext cx="525234" cy="52523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06AE7-F43C-4888-9CF8-070F468C47E5}">
      <dsp:nvSpPr>
        <dsp:cNvPr id="0" name=""/>
        <dsp:cNvSpPr/>
      </dsp:nvSpPr>
      <dsp:spPr>
        <a:xfrm>
          <a:off x="7104021" y="1495281"/>
          <a:ext cx="1689130" cy="1252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During the 2022 tax season, more than $6 million in economic benefit was provided to the community</a:t>
          </a:r>
          <a:endParaRPr lang="en-US" sz="2200" kern="1200"/>
        </a:p>
      </dsp:txBody>
      <dsp:txXfrm>
        <a:off x="7104021" y="1495281"/>
        <a:ext cx="1689130" cy="12529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6BBBB-E7B2-402B-9F3B-132DEE3D9DF5}">
      <dsp:nvSpPr>
        <dsp:cNvPr id="0" name=""/>
        <dsp:cNvSpPr/>
      </dsp:nvSpPr>
      <dsp:spPr>
        <a:xfrm>
          <a:off x="0" y="526"/>
          <a:ext cx="831186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F5223-DF8E-4B6C-91DF-9B0975B62411}">
      <dsp:nvSpPr>
        <dsp:cNvPr id="0" name=""/>
        <dsp:cNvSpPr/>
      </dsp:nvSpPr>
      <dsp:spPr>
        <a:xfrm>
          <a:off x="0" y="526"/>
          <a:ext cx="8311864" cy="862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Client schedules an appointment with 2-1-1</a:t>
          </a:r>
          <a:endParaRPr lang="en-US" sz="2400" kern="1200"/>
        </a:p>
      </dsp:txBody>
      <dsp:txXfrm>
        <a:off x="0" y="526"/>
        <a:ext cx="8311864" cy="862107"/>
      </dsp:txXfrm>
    </dsp:sp>
    <dsp:sp modelId="{252B6806-DA91-47CD-BF28-21AA1FBEB5E6}">
      <dsp:nvSpPr>
        <dsp:cNvPr id="0" name=""/>
        <dsp:cNvSpPr/>
      </dsp:nvSpPr>
      <dsp:spPr>
        <a:xfrm>
          <a:off x="0" y="862633"/>
          <a:ext cx="8311864" cy="0"/>
        </a:xfrm>
        <a:prstGeom prst="line">
          <a:avLst/>
        </a:prstGeom>
        <a:solidFill>
          <a:schemeClr val="accent5">
            <a:hueOff val="1827658"/>
            <a:satOff val="199"/>
            <a:lumOff val="0"/>
            <a:alphaOff val="0"/>
          </a:schemeClr>
        </a:solidFill>
        <a:ln w="19050" cap="rnd" cmpd="sng" algn="ctr">
          <a:solidFill>
            <a:schemeClr val="accent5">
              <a:hueOff val="1827658"/>
              <a:satOff val="199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53533-85A7-4040-8D0B-2E5693D9BE5C}">
      <dsp:nvSpPr>
        <dsp:cNvPr id="0" name=""/>
        <dsp:cNvSpPr/>
      </dsp:nvSpPr>
      <dsp:spPr>
        <a:xfrm>
          <a:off x="0" y="862633"/>
          <a:ext cx="8311864" cy="862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They arrive on site and complete intake forms</a:t>
          </a:r>
          <a:endParaRPr lang="en-US" sz="2400" kern="1200"/>
        </a:p>
      </dsp:txBody>
      <dsp:txXfrm>
        <a:off x="0" y="862633"/>
        <a:ext cx="8311864" cy="862107"/>
      </dsp:txXfrm>
    </dsp:sp>
    <dsp:sp modelId="{FF03A490-3564-4492-B312-39133C66F5CA}">
      <dsp:nvSpPr>
        <dsp:cNvPr id="0" name=""/>
        <dsp:cNvSpPr/>
      </dsp:nvSpPr>
      <dsp:spPr>
        <a:xfrm>
          <a:off x="0" y="1724740"/>
          <a:ext cx="8311864" cy="0"/>
        </a:xfrm>
        <a:prstGeom prst="line">
          <a:avLst/>
        </a:prstGeom>
        <a:solidFill>
          <a:schemeClr val="accent5">
            <a:hueOff val="3655316"/>
            <a:satOff val="397"/>
            <a:lumOff val="-1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E5ADC-FCBE-4D97-81EB-C41B63F29B66}">
      <dsp:nvSpPr>
        <dsp:cNvPr id="0" name=""/>
        <dsp:cNvSpPr/>
      </dsp:nvSpPr>
      <dsp:spPr>
        <a:xfrm>
          <a:off x="0" y="1724740"/>
          <a:ext cx="8311864" cy="862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Preparer reviews forms and begins entering information into tax software (TaxSlayer)</a:t>
          </a:r>
          <a:endParaRPr lang="en-US" sz="2400" kern="1200"/>
        </a:p>
      </dsp:txBody>
      <dsp:txXfrm>
        <a:off x="0" y="1724740"/>
        <a:ext cx="8311864" cy="862107"/>
      </dsp:txXfrm>
    </dsp:sp>
    <dsp:sp modelId="{D430504E-3FF2-4541-BE46-A93197D9D482}">
      <dsp:nvSpPr>
        <dsp:cNvPr id="0" name=""/>
        <dsp:cNvSpPr/>
      </dsp:nvSpPr>
      <dsp:spPr>
        <a:xfrm>
          <a:off x="0" y="2586848"/>
          <a:ext cx="8311864" cy="0"/>
        </a:xfrm>
        <a:prstGeom prst="line">
          <a:avLst/>
        </a:prstGeom>
        <a:solidFill>
          <a:schemeClr val="accent5">
            <a:hueOff val="5482974"/>
            <a:satOff val="596"/>
            <a:lumOff val="-1"/>
            <a:alphaOff val="0"/>
          </a:schemeClr>
        </a:solidFill>
        <a:ln w="19050" cap="rnd" cmpd="sng" algn="ctr">
          <a:solidFill>
            <a:schemeClr val="accent5">
              <a:hueOff val="5482974"/>
              <a:satOff val="596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83D0B-E74C-4658-AF65-424BBCB6C0CC}">
      <dsp:nvSpPr>
        <dsp:cNvPr id="0" name=""/>
        <dsp:cNvSpPr/>
      </dsp:nvSpPr>
      <dsp:spPr>
        <a:xfrm>
          <a:off x="0" y="2586848"/>
          <a:ext cx="8311864" cy="862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Return is completed and a quality reviewer double checks the information</a:t>
          </a:r>
          <a:endParaRPr lang="en-US" sz="2400" kern="1200"/>
        </a:p>
      </dsp:txBody>
      <dsp:txXfrm>
        <a:off x="0" y="2586848"/>
        <a:ext cx="8311864" cy="862107"/>
      </dsp:txXfrm>
    </dsp:sp>
    <dsp:sp modelId="{26B4E0F4-FECD-4A2D-91F1-ED9D96C9B51E}">
      <dsp:nvSpPr>
        <dsp:cNvPr id="0" name=""/>
        <dsp:cNvSpPr/>
      </dsp:nvSpPr>
      <dsp:spPr>
        <a:xfrm>
          <a:off x="0" y="3448955"/>
          <a:ext cx="8311864" cy="0"/>
        </a:xfrm>
        <a:prstGeom prst="line">
          <a:avLst/>
        </a:prstGeom>
        <a:solidFill>
          <a:schemeClr val="accent5">
            <a:hueOff val="7310632"/>
            <a:satOff val="795"/>
            <a:lumOff val="-1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201A26-C2A3-4E75-817E-A0A53ED13410}">
      <dsp:nvSpPr>
        <dsp:cNvPr id="0" name=""/>
        <dsp:cNvSpPr/>
      </dsp:nvSpPr>
      <dsp:spPr>
        <a:xfrm>
          <a:off x="0" y="3448955"/>
          <a:ext cx="8311864" cy="862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Return is reviewed with client and transmitted if everything is correct</a:t>
          </a:r>
          <a:endParaRPr lang="en-US" sz="2400" kern="1200"/>
        </a:p>
      </dsp:txBody>
      <dsp:txXfrm>
        <a:off x="0" y="3448955"/>
        <a:ext cx="8311864" cy="8621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017EA-C278-427C-BE01-63DCE5380C54}">
      <dsp:nvSpPr>
        <dsp:cNvPr id="0" name=""/>
        <dsp:cNvSpPr/>
      </dsp:nvSpPr>
      <dsp:spPr>
        <a:xfrm>
          <a:off x="0" y="316612"/>
          <a:ext cx="8291543" cy="14531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Client works with intake specialist who scans and uploads tax documents and completed intake forms. (For virtual, this happens remotely)</a:t>
          </a:r>
          <a:endParaRPr lang="en-US" sz="2700" kern="1200"/>
        </a:p>
      </dsp:txBody>
      <dsp:txXfrm>
        <a:off x="70936" y="387548"/>
        <a:ext cx="8149671" cy="1311268"/>
      </dsp:txXfrm>
    </dsp:sp>
    <dsp:sp modelId="{28ED3A9E-F22A-491B-A4D6-789C53A09104}">
      <dsp:nvSpPr>
        <dsp:cNvPr id="0" name=""/>
        <dsp:cNvSpPr/>
      </dsp:nvSpPr>
      <dsp:spPr>
        <a:xfrm>
          <a:off x="0" y="1769752"/>
          <a:ext cx="8291543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256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100" kern="1200"/>
        </a:p>
      </dsp:txBody>
      <dsp:txXfrm>
        <a:off x="0" y="1769752"/>
        <a:ext cx="8291543" cy="447120"/>
      </dsp:txXfrm>
    </dsp:sp>
    <dsp:sp modelId="{1B3F60F6-765C-4786-BF0C-846E7682DA14}">
      <dsp:nvSpPr>
        <dsp:cNvPr id="0" name=""/>
        <dsp:cNvSpPr/>
      </dsp:nvSpPr>
      <dsp:spPr>
        <a:xfrm>
          <a:off x="0" y="2216872"/>
          <a:ext cx="8291543" cy="14531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These documents are accessible by remote volunteers for preparation and quality review.</a:t>
          </a:r>
          <a:endParaRPr lang="en-US" sz="2700" kern="1200"/>
        </a:p>
      </dsp:txBody>
      <dsp:txXfrm>
        <a:off x="70936" y="2287808"/>
        <a:ext cx="8149671" cy="13112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D3413-D902-40A5-A53F-5A54AE10AD52}">
      <dsp:nvSpPr>
        <dsp:cNvPr id="0" name=""/>
        <dsp:cNvSpPr/>
      </dsp:nvSpPr>
      <dsp:spPr>
        <a:xfrm>
          <a:off x="203552" y="1072131"/>
          <a:ext cx="744935" cy="7449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3A273-5760-425E-BF1A-7040640D41D2}">
      <dsp:nvSpPr>
        <dsp:cNvPr id="0" name=""/>
        <dsp:cNvSpPr/>
      </dsp:nvSpPr>
      <dsp:spPr>
        <a:xfrm>
          <a:off x="5612" y="1901857"/>
          <a:ext cx="2524268" cy="39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0" i="0" u="sng" kern="1200"/>
            <a:t>Intake Specialist</a:t>
          </a:r>
          <a:endParaRPr lang="en-US" sz="2400" kern="1200"/>
        </a:p>
      </dsp:txBody>
      <dsp:txXfrm>
        <a:off x="5612" y="1901857"/>
        <a:ext cx="2524268" cy="395177"/>
      </dsp:txXfrm>
    </dsp:sp>
    <dsp:sp modelId="{B6FC5AB3-EF51-44E2-8B1F-96F8DCB579ED}">
      <dsp:nvSpPr>
        <dsp:cNvPr id="0" name=""/>
        <dsp:cNvSpPr/>
      </dsp:nvSpPr>
      <dsp:spPr>
        <a:xfrm>
          <a:off x="203552" y="2336471"/>
          <a:ext cx="2128388" cy="973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Lead the intake process &amp; communicate with clients </a:t>
          </a:r>
        </a:p>
      </dsp:txBody>
      <dsp:txXfrm>
        <a:off x="203552" y="2336471"/>
        <a:ext cx="2128388" cy="973318"/>
      </dsp:txXfrm>
    </dsp:sp>
    <dsp:sp modelId="{CE526609-C1F2-4159-A22A-9594243B19CC}">
      <dsp:nvSpPr>
        <dsp:cNvPr id="0" name=""/>
        <dsp:cNvSpPr/>
      </dsp:nvSpPr>
      <dsp:spPr>
        <a:xfrm>
          <a:off x="3576951" y="894624"/>
          <a:ext cx="744935" cy="7449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8DEAFE-97BA-45BF-9DB8-D480988E0906}">
      <dsp:nvSpPr>
        <dsp:cNvPr id="0" name=""/>
        <dsp:cNvSpPr/>
      </dsp:nvSpPr>
      <dsp:spPr>
        <a:xfrm>
          <a:off x="2906626" y="1900878"/>
          <a:ext cx="2830543" cy="396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0" i="0" u="sng" kern="1200"/>
            <a:t>Basic Tax Preparer</a:t>
          </a:r>
          <a:endParaRPr lang="en-US" sz="2400" kern="1200"/>
        </a:p>
      </dsp:txBody>
      <dsp:txXfrm>
        <a:off x="2906626" y="1900878"/>
        <a:ext cx="2830543" cy="396659"/>
      </dsp:txXfrm>
    </dsp:sp>
    <dsp:sp modelId="{C826BA44-CCAE-437F-A907-30851E4E58FF}">
      <dsp:nvSpPr>
        <dsp:cNvPr id="0" name=""/>
        <dsp:cNvSpPr/>
      </dsp:nvSpPr>
      <dsp:spPr>
        <a:xfrm>
          <a:off x="3253426" y="2412384"/>
          <a:ext cx="2128388" cy="822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Complete client tax return with info provided </a:t>
          </a:r>
        </a:p>
      </dsp:txBody>
      <dsp:txXfrm>
        <a:off x="3253426" y="2412384"/>
        <a:ext cx="2128388" cy="822975"/>
      </dsp:txXfrm>
    </dsp:sp>
    <dsp:sp modelId="{E0CAFEDF-D1BD-4572-A4BE-781A75431141}">
      <dsp:nvSpPr>
        <dsp:cNvPr id="0" name=""/>
        <dsp:cNvSpPr/>
      </dsp:nvSpPr>
      <dsp:spPr>
        <a:xfrm>
          <a:off x="7091679" y="946930"/>
          <a:ext cx="744935" cy="7449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AEC7F8-60B4-437C-9ABE-FE59433CB6C0}">
      <dsp:nvSpPr>
        <dsp:cNvPr id="0" name=""/>
        <dsp:cNvSpPr/>
      </dsp:nvSpPr>
      <dsp:spPr>
        <a:xfrm>
          <a:off x="6105359" y="1900398"/>
          <a:ext cx="2535187" cy="39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0" i="0" u="sng" kern="1200"/>
            <a:t>Quality Reviewer</a:t>
          </a:r>
          <a:endParaRPr lang="en-US" sz="2400" kern="1200"/>
        </a:p>
      </dsp:txBody>
      <dsp:txXfrm>
        <a:off x="6105359" y="1900398"/>
        <a:ext cx="2535187" cy="398095"/>
      </dsp:txXfrm>
    </dsp:sp>
    <dsp:sp modelId="{206CA42E-9C97-484A-AFC7-B65BEBF36482}">
      <dsp:nvSpPr>
        <dsp:cNvPr id="0" name=""/>
        <dsp:cNvSpPr/>
      </dsp:nvSpPr>
      <dsp:spPr>
        <a:xfrm>
          <a:off x="6308759" y="2337931"/>
          <a:ext cx="2128388" cy="973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Review tax return completed by basic preparer and make sure site runs smoothly (for returning volunteers only)</a:t>
          </a:r>
        </a:p>
      </dsp:txBody>
      <dsp:txXfrm>
        <a:off x="6308759" y="2337931"/>
        <a:ext cx="2128388" cy="973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a49d19075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a49d19075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9290edf286_6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9290edf286_6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8346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49d19075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a49d19075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49d19075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Dana - updated on VITA website </a:t>
            </a:r>
            <a:endParaRPr/>
          </a:p>
        </p:txBody>
      </p:sp>
      <p:sp>
        <p:nvSpPr>
          <p:cNvPr id="185" name="Google Shape;185;ga49d19075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eaa0b0c0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9eaa0b0c0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8ce0e078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8ce0e078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eaa0b0c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9eaa0b0c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7d550ddbe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17d550ddbe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7d550ddbe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7d550ddbe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235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7d550ddbe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7d550ddbe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7d550ddbe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7d550ddbe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625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7d550ddbe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7d550ddbe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87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7d550ddbe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7d550ddbe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538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49d19075d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a49d19075d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9290edf286_6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19290edf286_6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9290edf286_6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9290edf286_6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8598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9335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5545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9145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6649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7985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2845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353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510462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590473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253895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212079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254614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796961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7578301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9508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1791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32A19-3713-9325-F4C9-4349D8A15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50E04-8640-3AF1-2789-14A3FE0C7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24AE5-3548-BB0B-53DA-14B9442EF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F3E0-998B-B7E4-7B74-306C1108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72E21-7B95-9BEE-BC83-C5D89814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0806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B847-5624-8F47-0180-178B074C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1728E-3ABC-70D3-D925-A508C4F37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C2FF7-4BDB-EB46-FCB7-F32B60A86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439C-B457-C9D9-0799-CDCB4655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53850-480D-8698-FC92-3B9BCE6C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2910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EBF0-61E5-94D6-7248-98AC4506F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FFE0F-62D1-C71F-B491-0BF7F510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03048-E85C-804E-0B7E-7050BF09D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E2E49-4204-34BB-74FC-CB6471D33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63A8B-4A90-0011-3AB4-28766DACC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6451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5337-AC77-8038-8E88-6F096F9DC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C2444-78B7-0294-B500-C2B618791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F6D15-5D4C-6729-10C6-8EE460765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953E2-F162-E564-0483-029233729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34B4E-FF1E-8571-3E82-9084B8428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F3A81-A8D5-31EA-4561-6F6383495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5120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78F9-24C4-4080-E5FD-E2808E56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BEB06-1B12-BBE9-780A-CDD33660E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9AB8E-7B01-9323-4CCF-6E1CFD3F8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004112-7324-0019-DAE8-0282DEEE3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8DDD1B-7B35-B645-9B64-59101EF1D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259963-609B-8210-1D2E-FD6EBC9D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BBDA0-67DC-EF4B-6CEE-BD59303D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D30D3-AEBD-6891-55E2-D5C30AC3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9775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5394-215E-5F34-3154-0E00641D6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55024D-0C41-9D5B-3A69-B4F86CAA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9461F7-A605-8BDE-A8E9-9F3A70D8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85E6D-B4B6-DB27-D99F-D37E9E3D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2151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017E2-4B4B-ABD6-D2CC-62F51A47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E7E1F-3537-B9AA-FA96-E42A02A6B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2DA8-202F-7270-DE4B-975EDB4A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4365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650C1-E861-FEA5-C850-8C4EF3F2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80683-AA53-2DC8-82BF-B24925807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A21E63-5C89-3244-D8E2-1CE31D9BF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37F9F-8EF4-CEE5-6D64-12D7E2D8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A7143-A0B4-C384-8F65-4B570335B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4E640-61A4-EEB3-09A8-C8B3C3D6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9252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4F9B-76F9-8B79-6454-4DEB376EE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6E5413-C055-0E0E-97DD-02EBCE8E51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E7D3D8-E22F-9B95-5FD1-43EFF6779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63963-4004-4072-D5C9-8000F24F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67E26-2F6D-C57D-88B8-E0DB151AB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B0DD5-BF48-F293-3B0B-925FD6FF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403394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7E689-3E5E-5692-36CA-45E4EEEF3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1EE7B-D1C7-2323-CCAA-4B1B6C84B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BD90A-9EA7-9A2F-4553-D9CF9BDC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A3DB1-2BFA-9E0F-59D6-154A1E48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77D1F-8D93-8628-0FED-1DDE6FEC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3351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AD3C4-09DE-AB3E-2DA8-85740646D3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0AA37-8EFA-7CA2-F1AB-2BBA31754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9C5D0-B8E3-9AF4-3C3E-F69F41997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A8684-AC47-C808-215F-263C3D3C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E4D0F-9B5C-E057-56E6-508016557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374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7217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9831FF-8AA2-A068-FFB8-DB2FF2109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622E6-67B3-08D9-30D5-10F00329F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FD36C-C295-52F1-0365-28F87EEA4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6FDFF-DDCB-41AE-81F6-31891B09D45F}" type="datetimeFigureOut">
              <a:rPr lang="en-IN" smtClean="0"/>
              <a:t>30-10-2023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0E7FE-7099-7DC5-3AD2-7A8183257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8F8E-A0A6-9FE2-9354-8079AC7FA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971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image" Target="../media/image18.png"/><Relationship Id="rId7" Type="http://schemas.openxmlformats.org/officeDocument/2006/relationships/diagramData" Target="../diagrams/data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microsoft.com/office/2007/relationships/diagramDrawing" Target="../diagrams/drawing9.xml"/><Relationship Id="rId5" Type="http://schemas.openxmlformats.org/officeDocument/2006/relationships/image" Target="../media/image20.png"/><Relationship Id="rId10" Type="http://schemas.openxmlformats.org/officeDocument/2006/relationships/diagramColors" Target="../diagrams/colors9.xml"/><Relationship Id="rId4" Type="http://schemas.openxmlformats.org/officeDocument/2006/relationships/image" Target="../media/image19.png"/><Relationship Id="rId9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image" Target="../media/image18.png"/><Relationship Id="rId7" Type="http://schemas.openxmlformats.org/officeDocument/2006/relationships/diagramData" Target="../diagrams/data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microsoft.com/office/2007/relationships/diagramDrawing" Target="../diagrams/drawing10.xml"/><Relationship Id="rId5" Type="http://schemas.openxmlformats.org/officeDocument/2006/relationships/image" Target="../media/image20.pn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19.png"/><Relationship Id="rId9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forms.office.com/r/nzaHVfMegg" TargetMode="External"/><Relationship Id="rId4" Type="http://schemas.openxmlformats.org/officeDocument/2006/relationships/hyperlink" Target="mailto:rso.msuvita@msu.ed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bttr.im/oljuo__;!!HXCxUKc!zHI9h4UIrc5fgI0-xLOkf8zL2yFAMTHWWQP_29Y1zN5oM5h07Dz4gGfN5-DcZXnGCfdecJs0_CGzMnSyYQ$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18.png"/><Relationship Id="rId7" Type="http://schemas.openxmlformats.org/officeDocument/2006/relationships/diagramData" Target="../diagrams/data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microsoft.com/office/2007/relationships/diagramDrawing" Target="../diagrams/drawing8.xml"/><Relationship Id="rId5" Type="http://schemas.openxmlformats.org/officeDocument/2006/relationships/image" Target="../media/image20.png"/><Relationship Id="rId10" Type="http://schemas.openxmlformats.org/officeDocument/2006/relationships/diagramColors" Target="../diagrams/colors8.xml"/><Relationship Id="rId4" Type="http://schemas.openxmlformats.org/officeDocument/2006/relationships/image" Target="../media/image19.png"/><Relationship Id="rId9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Google Shape;130;p25"/>
          <p:cNvPicPr preferRelativeResize="0"/>
          <p:nvPr/>
        </p:nvPicPr>
        <p:blipFill rotWithShape="1">
          <a:blip r:embed="rId3">
            <a:alphaModFix amt="40000"/>
          </a:blip>
          <a:srcRect l="3672" r="12995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129" name="Google Shape;129;p25"/>
          <p:cNvSpPr txBox="1"/>
          <p:nvPr/>
        </p:nvSpPr>
        <p:spPr>
          <a:xfrm>
            <a:off x="866216" y="1447800"/>
            <a:ext cx="6619243" cy="332958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Information Session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3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28" name="Oval 327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pic>
        <p:nvPicPr>
          <p:cNvPr id="330" name="Picture 329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32" name="Picture 331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34" name="Rectangle 333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9" name="Google Shape;169;p31"/>
          <p:cNvSpPr txBox="1"/>
          <p:nvPr/>
        </p:nvSpPr>
        <p:spPr>
          <a:xfrm>
            <a:off x="486697" y="629267"/>
            <a:ext cx="6939116" cy="101665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4200" kern="1200">
                <a:solidFill>
                  <a:srgbClr val="EBEBEB"/>
                </a:solidFill>
                <a:latin typeface="+mj-lt"/>
                <a:ea typeface="+mj-ea"/>
                <a:cs typeface="+mj-cs"/>
                <a:sym typeface="Calibri"/>
              </a:rPr>
              <a:t>Our external mission</a:t>
            </a: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342" name="Freeform: Shape 341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2" name="Google Shape;174;p32">
            <a:extLst>
              <a:ext uri="{FF2B5EF4-FFF2-40B4-BE49-F238E27FC236}">
                <a16:creationId xmlns:a16="http://schemas.microsoft.com/office/drawing/2014/main" id="{8922B693-C476-E2CC-B92A-3BB397D1B47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37425" y="2316641"/>
            <a:ext cx="8607317" cy="3471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77543" indent="-254414" defTabSz="277546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3000"/>
              <a:buChar char="●"/>
            </a:pPr>
            <a:r>
              <a:rPr lang="en-US" sz="3000" b="0" i="0" kern="120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Provide support to our Lansing community</a:t>
            </a:r>
          </a:p>
          <a:p>
            <a:pPr marL="555085" lvl="1" indent="-250559" algn="l" rtl="0">
              <a:lnSpc>
                <a:spcPct val="90000"/>
              </a:lnSpc>
              <a:buClr>
                <a:srgbClr val="000000"/>
              </a:buClr>
              <a:buSzPts val="2900"/>
              <a:buFont typeface="Calibri"/>
              <a:buChar char="○"/>
            </a:pPr>
            <a:r>
              <a:rPr lang="en-US" sz="300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Through quality tax service</a:t>
            </a:r>
            <a:br>
              <a:rPr lang="en-US" sz="300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endParaRPr lang="en-US" sz="3000" b="0" i="0" kern="1200">
              <a:solidFill>
                <a:schemeClr val="tx2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277543" indent="-254414" defTabSz="277546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3000"/>
              <a:buChar char="●"/>
            </a:pPr>
            <a:r>
              <a:rPr lang="en-US" sz="3000" b="0" i="0" kern="120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Deliver excellent customer service </a:t>
            </a:r>
          </a:p>
          <a:p>
            <a:pPr marL="555085" lvl="1" indent="-250559" algn="l" rtl="0">
              <a:lnSpc>
                <a:spcPct val="90000"/>
              </a:lnSpc>
              <a:buClr>
                <a:srgbClr val="000000"/>
              </a:buClr>
              <a:buSzPts val="2900"/>
              <a:buFont typeface="Calibri"/>
              <a:buChar char="○"/>
            </a:pPr>
            <a:r>
              <a:rPr lang="en-US" sz="300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Through a kind, professional experience!</a:t>
            </a:r>
          </a:p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3000">
              <a:solidFill>
                <a:srgbClr val="3E3D2D"/>
              </a:solidFill>
              <a:ea typeface="Calibri" panose="020F0502020204030204" pitchFamily="34" charset="0"/>
              <a:cs typeface="Calibri" panose="020F0502020204030204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405034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" name="Rectangle 208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5" name="Picture 184">
            <a:extLst>
              <a:ext uri="{FF2B5EF4-FFF2-40B4-BE49-F238E27FC236}">
                <a16:creationId xmlns:a16="http://schemas.microsoft.com/office/drawing/2014/main" id="{1AD40701-2369-C4C4-AB25-1E776D4FF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7483" t="9091" r="2433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81" name="Google Shape;181;p33"/>
          <p:cNvSpPr txBox="1">
            <a:spLocks noGrp="1"/>
          </p:cNvSpPr>
          <p:nvPr>
            <p:ph type="ctrTitle"/>
          </p:nvPr>
        </p:nvSpPr>
        <p:spPr>
          <a:xfrm>
            <a:off x="162560" y="3073400"/>
            <a:ext cx="8818880" cy="3329581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marL="533400" lvl="0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3200">
                <a:solidFill>
                  <a:schemeClr val="tx1"/>
                </a:solidFill>
              </a:rPr>
              <a:t>Provide you with professional experience </a:t>
            </a:r>
          </a:p>
          <a:p>
            <a:pPr marL="990600" lvl="1" indent="-457200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320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Face to face interaction with clients</a:t>
            </a:r>
          </a:p>
          <a:p>
            <a:pPr marL="990600" lvl="1" indent="-457200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320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Useful 1040 knowledge</a:t>
            </a:r>
          </a:p>
          <a:p>
            <a:pPr marL="990600" lvl="1" indent="-457200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320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Recruiters love VITA!</a:t>
            </a:r>
            <a:endParaRPr lang="en-US" sz="3200">
              <a:solidFill>
                <a:schemeClr val="tx1"/>
              </a:solidFill>
              <a:latin typeface="+mj-lt"/>
            </a:endParaRPr>
          </a:p>
          <a:p>
            <a:pPr marL="533400" lvl="0" indent="-457200" rtl="0">
              <a:lnSpc>
                <a:spcPct val="90000"/>
              </a:lnSpc>
              <a:spcBef>
                <a:spcPts val="2400"/>
              </a:spcBef>
              <a:spcAft>
                <a:spcPts val="240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3200">
                <a:solidFill>
                  <a:schemeClr val="tx1"/>
                </a:solidFill>
              </a:rPr>
              <a:t>Give our volunteers a way to give back the community!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182" name="Google Shape;182;p33"/>
          <p:cNvSpPr txBox="1"/>
          <p:nvPr/>
        </p:nvSpPr>
        <p:spPr>
          <a:xfrm>
            <a:off x="162560" y="712290"/>
            <a:ext cx="6619243" cy="861420"/>
          </a:xfrm>
          <a:prstGeom prst="rect">
            <a:avLst/>
          </a:prstGeom>
        </p:spPr>
        <p:txBody>
          <a:bodyPr spcFirstLastPara="1" lIns="91425" tIns="91425" rIns="91425" bIns="91425" anchorCtr="0">
            <a:normAutofit fontScale="92500" lnSpcReduction="10000"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IN" sz="4400" b="1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Our Internal 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350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53" name="Picture 352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55" name="Oval 354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pic>
        <p:nvPicPr>
          <p:cNvPr id="357" name="Picture 356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59" name="Rectangle 358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8" name="Google Shape;188;p34"/>
          <p:cNvSpPr txBox="1"/>
          <p:nvPr/>
        </p:nvSpPr>
        <p:spPr>
          <a:xfrm>
            <a:off x="486697" y="629267"/>
            <a:ext cx="6939116" cy="101665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486"/>
              </a:spcAft>
            </a:pPr>
            <a:r>
              <a:rPr lang="en-US" sz="2900" u="none" strike="noStrike" kern="1200" cap="none">
                <a:solidFill>
                  <a:srgbClr val="EBEBEB"/>
                </a:solidFill>
                <a:latin typeface="+mj-lt"/>
                <a:ea typeface="+mj-ea"/>
                <a:cs typeface="+mj-cs"/>
                <a:sym typeface="Calibri"/>
              </a:rPr>
              <a:t>Volunteer 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486"/>
              </a:spcAft>
            </a:pPr>
            <a:r>
              <a:rPr lang="en-US" sz="2900" u="none" strike="noStrike" kern="1200" cap="none">
                <a:solidFill>
                  <a:srgbClr val="EBEBEB"/>
                </a:solidFill>
                <a:latin typeface="+mj-lt"/>
                <a:ea typeface="+mj-ea"/>
                <a:cs typeface="+mj-cs"/>
                <a:sym typeface="Calibri"/>
              </a:rPr>
              <a:t>Positions</a:t>
            </a:r>
            <a:endParaRPr lang="en-US" sz="2900" kern="1200">
              <a:solidFill>
                <a:srgbClr val="EBEBEB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356" name="Freeform: Shape 35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IN"/>
          </a:p>
        </p:txBody>
      </p:sp>
      <p:graphicFrame>
        <p:nvGraphicFramePr>
          <p:cNvPr id="333" name="Google Shape;187;p34">
            <a:extLst>
              <a:ext uri="{FF2B5EF4-FFF2-40B4-BE49-F238E27FC236}">
                <a16:creationId xmlns:a16="http://schemas.microsoft.com/office/drawing/2014/main" id="{C637ABAD-E015-A695-3ABB-B6373DCB60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036473"/>
              </p:ext>
            </p:extLst>
          </p:nvPr>
        </p:nvGraphicFramePr>
        <p:xfrm>
          <a:off x="248919" y="1947758"/>
          <a:ext cx="8646159" cy="4381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30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03" name="Oval 30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pic>
        <p:nvPicPr>
          <p:cNvPr id="304" name="Picture 30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05" name="Picture 304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06" name="Rectangle 305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193" name="Google Shape;193;p35"/>
          <p:cNvSpPr txBox="1"/>
          <p:nvPr/>
        </p:nvSpPr>
        <p:spPr>
          <a:xfrm>
            <a:off x="5056581" y="1141407"/>
            <a:ext cx="3514728" cy="164198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Calibri"/>
              </a:rPr>
              <a:t>Volunteering &amp; Site Operations</a:t>
            </a:r>
          </a:p>
        </p:txBody>
      </p:sp>
      <p:pic>
        <p:nvPicPr>
          <p:cNvPr id="194" name="Google Shape;194;p35"/>
          <p:cNvPicPr preferRelativeResize="0"/>
          <p:nvPr/>
        </p:nvPicPr>
        <p:blipFill rotWithShape="1">
          <a:blip r:embed="rId8"/>
          <a:srcRect l="24982" r="30529" b="-1"/>
          <a:stretch/>
        </p:blipFill>
        <p:spPr>
          <a:xfrm>
            <a:off x="-1" y="-10150"/>
            <a:ext cx="4570804" cy="6857990"/>
          </a:xfrm>
          <a:prstGeom prst="rect">
            <a:avLst/>
          </a:prstGeom>
          <a:noFill/>
        </p:spPr>
      </p:pic>
      <p:sp>
        <p:nvSpPr>
          <p:cNvPr id="195" name="Google Shape;195;p35"/>
          <p:cNvSpPr txBox="1"/>
          <p:nvPr/>
        </p:nvSpPr>
        <p:spPr>
          <a:xfrm>
            <a:off x="4866641" y="2478593"/>
            <a:ext cx="3992880" cy="380999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/>
          </a:bodyPr>
          <a:lstStyle/>
          <a:p>
            <a:pPr marL="457200" lvl="0" indent="-412750"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Volunteer Requirements: </a:t>
            </a:r>
          </a:p>
          <a:p>
            <a:pPr marL="914400" lvl="1" indent="-412750"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3-4 hours per week during tax season</a:t>
            </a:r>
          </a:p>
          <a:p>
            <a:pPr marL="914400" lvl="1" indent="-412750"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Intake specialists volunteer on-site</a:t>
            </a:r>
          </a:p>
          <a:p>
            <a:pPr marL="914400" lvl="1" indent="-412750"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Tax preparers can work remotely at any time or in person during the day/evening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2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31" name="Oval 230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pic>
        <p:nvPicPr>
          <p:cNvPr id="232" name="Picture 231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34" name="Rectangle 233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237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1" name="Google Shape;201;p36"/>
          <p:cNvSpPr txBox="1"/>
          <p:nvPr/>
        </p:nvSpPr>
        <p:spPr>
          <a:xfrm>
            <a:off x="486697" y="629267"/>
            <a:ext cx="6939116" cy="101665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4200" b="0" i="0" kern="1200">
                <a:solidFill>
                  <a:srgbClr val="EBEBEB"/>
                </a:solidFill>
                <a:latin typeface="+mj-lt"/>
                <a:ea typeface="+mj-ea"/>
                <a:cs typeface="+mj-cs"/>
                <a:sym typeface="Calibri"/>
              </a:rPr>
              <a:t>Transportation Options</a:t>
            </a:r>
          </a:p>
        </p:txBody>
      </p:sp>
      <p:sp useBgFill="1">
        <p:nvSpPr>
          <p:cNvPr id="238" name="Freeform: Shape 237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3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200" name="Google Shape;200;p36"/>
          <p:cNvSpPr txBox="1"/>
          <p:nvPr/>
        </p:nvSpPr>
        <p:spPr>
          <a:xfrm>
            <a:off x="486698" y="2548281"/>
            <a:ext cx="3841954" cy="365868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20000"/>
          </a:bodyPr>
          <a:lstStyle/>
          <a:p>
            <a:pPr marL="514350" lvl="0" indent="-457200" defTabSz="457200">
              <a:spcBef>
                <a:spcPts val="1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Many volunteers drive or carpool</a:t>
            </a:r>
          </a:p>
          <a:p>
            <a:pPr marL="514350" lvl="0" indent="-457200" defTabSz="457200">
              <a:spcBef>
                <a:spcPts val="1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Site is accessible through bus routes 1 to Lansing and 2 down S Washington Ave</a:t>
            </a:r>
          </a:p>
          <a:p>
            <a:pPr marL="514350" lvl="0" indent="-457200" defTabSz="457200">
              <a:spcBef>
                <a:spcPts val="1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Can volunteer virtually!</a:t>
            </a:r>
          </a:p>
        </p:txBody>
      </p:sp>
      <p:pic>
        <p:nvPicPr>
          <p:cNvPr id="202" name="Google Shape;202;p36"/>
          <p:cNvPicPr preferRelativeResize="0"/>
          <p:nvPr/>
        </p:nvPicPr>
        <p:blipFill rotWithShape="1">
          <a:blip r:embed="rId7"/>
          <a:srcRect r="15318" b="53176"/>
          <a:stretch/>
        </p:blipFill>
        <p:spPr>
          <a:xfrm>
            <a:off x="4568937" y="2948396"/>
            <a:ext cx="4088720" cy="2861788"/>
          </a:xfrm>
          <a:prstGeom prst="rect">
            <a:avLst/>
          </a:prstGeom>
          <a:noFill/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364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67" name="Picture 366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69" name="Oval 368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pic>
        <p:nvPicPr>
          <p:cNvPr id="371" name="Picture 370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73" name="Picture 372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75" name="Rectangle 374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86697" y="629267"/>
            <a:ext cx="6939116" cy="101665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4200" kern="1200">
                <a:solidFill>
                  <a:srgbClr val="EBEBEB"/>
                </a:solidFill>
                <a:latin typeface="+mj-lt"/>
                <a:ea typeface="+mj-ea"/>
                <a:cs typeface="+mj-cs"/>
                <a:sym typeface="Calibri"/>
              </a:rPr>
              <a:t>Timeline </a:t>
            </a: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383" name="Freeform: Shape 382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IN"/>
          </a:p>
        </p:txBody>
      </p:sp>
      <p:graphicFrame>
        <p:nvGraphicFramePr>
          <p:cNvPr id="210" name="Google Shape;208;p37">
            <a:extLst>
              <a:ext uri="{FF2B5EF4-FFF2-40B4-BE49-F238E27FC236}">
                <a16:creationId xmlns:a16="http://schemas.microsoft.com/office/drawing/2014/main" id="{036A4A29-5CEA-7860-AF69-9BB9CB4025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4048160"/>
              </p:ext>
            </p:extLst>
          </p:nvPr>
        </p:nvGraphicFramePr>
        <p:xfrm>
          <a:off x="399781" y="1153946"/>
          <a:ext cx="8171528" cy="4508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086" y="8300"/>
            <a:ext cx="8224913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4" name="Rectangle 253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62311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Google Shape;213;p38"/>
          <p:cNvSpPr txBox="1"/>
          <p:nvPr/>
        </p:nvSpPr>
        <p:spPr>
          <a:xfrm>
            <a:off x="4579792" y="759126"/>
            <a:ext cx="3447184" cy="171111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0" i="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Our Email</a:t>
            </a: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765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E65E8-3A41-5B12-7518-C4C4F01D5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71" y="1939035"/>
            <a:ext cx="3789708" cy="3628645"/>
          </a:xfrm>
          <a:prstGeom prst="rect">
            <a:avLst/>
          </a:prstGeom>
        </p:spPr>
      </p:pic>
      <p:sp>
        <p:nvSpPr>
          <p:cNvPr id="214" name="Google Shape;214;p38"/>
          <p:cNvSpPr txBox="1"/>
          <p:nvPr/>
        </p:nvSpPr>
        <p:spPr>
          <a:xfrm>
            <a:off x="4057649" y="2055044"/>
            <a:ext cx="4504661" cy="404382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2286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If you would like to keep in contact with us, please reach out to </a:t>
            </a:r>
            <a:r>
              <a:rPr lang="en-US" sz="2800" u="sng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  <a:hlinkClick r:id="rId4"/>
              </a:rPr>
              <a:t>rso.msuvita@msu.edu</a:t>
            </a:r>
            <a:r>
              <a:rPr lang="en-US" sz="2800" u="sng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to sign up for our email list or go to the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  <a:hlinkClick r:id="rId5"/>
              </a:rPr>
              <a:t>https://forms.office.com/r/nzaHVfMegg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 or scan the QR code.</a:t>
            </a:r>
          </a:p>
          <a:p>
            <a:pPr marL="914400" lvl="0" indent="-2286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Arial" panose="020B0604020202020204" pitchFamily="34" charset="0"/>
              <a:buChar char="•"/>
            </a:pPr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CC490-9837-A4AC-FE7B-617B9652F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Volunteer Sign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2F2849-BABA-8F78-7189-D5E7EE7F9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331" y="1549174"/>
            <a:ext cx="4351338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80603F-8A55-3260-85E8-2E9DFBFDBAA1}"/>
              </a:ext>
            </a:extLst>
          </p:cNvPr>
          <p:cNvSpPr txBox="1"/>
          <p:nvPr/>
        </p:nvSpPr>
        <p:spPr>
          <a:xfrm>
            <a:off x="3712029" y="6042027"/>
            <a:ext cx="17199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https://bttr.im/oljuo</a:t>
            </a:r>
            <a:r>
              <a:rPr lang="en-US" sz="1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8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/>
        </p:nvSpPr>
        <p:spPr>
          <a:xfrm>
            <a:off x="300011" y="248920"/>
            <a:ext cx="4688549" cy="10414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Meet the E-Board</a:t>
            </a:r>
          </a:p>
        </p:txBody>
      </p:sp>
      <p:graphicFrame>
        <p:nvGraphicFramePr>
          <p:cNvPr id="191" name="Google Shape;143;p27">
            <a:extLst>
              <a:ext uri="{FF2B5EF4-FFF2-40B4-BE49-F238E27FC236}">
                <a16:creationId xmlns:a16="http://schemas.microsoft.com/office/drawing/2014/main" id="{47107900-968C-B122-9C5D-04927E85B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9366001"/>
              </p:ext>
            </p:extLst>
          </p:nvPr>
        </p:nvGraphicFramePr>
        <p:xfrm>
          <a:off x="3786187" y="1447800"/>
          <a:ext cx="48720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0DA5BE8-A283-4211-3BE8-E49F99B92A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73" r="8745"/>
          <a:stretch/>
        </p:blipFill>
        <p:spPr>
          <a:xfrm>
            <a:off x="300011" y="1447800"/>
            <a:ext cx="3465739" cy="445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94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/>
        </p:nvSpPr>
        <p:spPr>
          <a:xfrm>
            <a:off x="300011" y="248920"/>
            <a:ext cx="4688549" cy="10414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Meet the E-Board</a:t>
            </a:r>
          </a:p>
        </p:txBody>
      </p:sp>
      <p:graphicFrame>
        <p:nvGraphicFramePr>
          <p:cNvPr id="191" name="Google Shape;143;p27">
            <a:extLst>
              <a:ext uri="{FF2B5EF4-FFF2-40B4-BE49-F238E27FC236}">
                <a16:creationId xmlns:a16="http://schemas.microsoft.com/office/drawing/2014/main" id="{47107900-968C-B122-9C5D-04927E85B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0249556"/>
              </p:ext>
            </p:extLst>
          </p:nvPr>
        </p:nvGraphicFramePr>
        <p:xfrm>
          <a:off x="3786187" y="1447800"/>
          <a:ext cx="48720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0E4946B-4326-5C38-C22A-A4A97924D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191" y="1200337"/>
            <a:ext cx="3592876" cy="48194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/>
        </p:nvSpPr>
        <p:spPr>
          <a:xfrm>
            <a:off x="300011" y="248920"/>
            <a:ext cx="4688549" cy="10414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Meet the E-Board</a:t>
            </a:r>
          </a:p>
        </p:txBody>
      </p:sp>
      <p:graphicFrame>
        <p:nvGraphicFramePr>
          <p:cNvPr id="191" name="Google Shape;143;p27">
            <a:extLst>
              <a:ext uri="{FF2B5EF4-FFF2-40B4-BE49-F238E27FC236}">
                <a16:creationId xmlns:a16="http://schemas.microsoft.com/office/drawing/2014/main" id="{47107900-968C-B122-9C5D-04927E85B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7523106"/>
              </p:ext>
            </p:extLst>
          </p:nvPr>
        </p:nvGraphicFramePr>
        <p:xfrm>
          <a:off x="3786187" y="1447800"/>
          <a:ext cx="48720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28" name="Picture 727" descr="A person with braided hair smiling&#10;&#10;Description automatically generated">
            <a:extLst>
              <a:ext uri="{FF2B5EF4-FFF2-40B4-BE49-F238E27FC236}">
                <a16:creationId xmlns:a16="http://schemas.microsoft.com/office/drawing/2014/main" id="{92244FC0-E6A2-0905-1D00-C94F46DA9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37" y="1451894"/>
            <a:ext cx="31051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58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/>
        </p:nvSpPr>
        <p:spPr>
          <a:xfrm>
            <a:off x="300011" y="248920"/>
            <a:ext cx="4688549" cy="10414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Meet the E-Board</a:t>
            </a:r>
          </a:p>
        </p:txBody>
      </p:sp>
      <p:graphicFrame>
        <p:nvGraphicFramePr>
          <p:cNvPr id="191" name="Google Shape;143;p27">
            <a:extLst>
              <a:ext uri="{FF2B5EF4-FFF2-40B4-BE49-F238E27FC236}">
                <a16:creationId xmlns:a16="http://schemas.microsoft.com/office/drawing/2014/main" id="{47107900-968C-B122-9C5D-04927E85B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7688734"/>
              </p:ext>
            </p:extLst>
          </p:nvPr>
        </p:nvGraphicFramePr>
        <p:xfrm>
          <a:off x="3786187" y="1447800"/>
          <a:ext cx="48720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2ACE0EB-B9C8-CE25-91F4-B9A120D41F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011" y="1590040"/>
            <a:ext cx="3365639" cy="394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83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/>
        </p:nvSpPr>
        <p:spPr>
          <a:xfrm>
            <a:off x="300011" y="248920"/>
            <a:ext cx="4688549" cy="10414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Meet the E-Board</a:t>
            </a:r>
          </a:p>
        </p:txBody>
      </p:sp>
      <p:graphicFrame>
        <p:nvGraphicFramePr>
          <p:cNvPr id="191" name="Google Shape;143;p27">
            <a:extLst>
              <a:ext uri="{FF2B5EF4-FFF2-40B4-BE49-F238E27FC236}">
                <a16:creationId xmlns:a16="http://schemas.microsoft.com/office/drawing/2014/main" id="{47107900-968C-B122-9C5D-04927E85B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743308"/>
              </p:ext>
            </p:extLst>
          </p:nvPr>
        </p:nvGraphicFramePr>
        <p:xfrm>
          <a:off x="3786187" y="1447800"/>
          <a:ext cx="48720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42" name="Picture 441" descr="A person with a beard and mustache wearing a blue and white checkered shirt">
            <a:extLst>
              <a:ext uri="{FF2B5EF4-FFF2-40B4-BE49-F238E27FC236}">
                <a16:creationId xmlns:a16="http://schemas.microsoft.com/office/drawing/2014/main" id="{8E00A30E-5F94-EA7B-084D-44DC1A621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661" y="1452282"/>
            <a:ext cx="305227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5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/>
          <p:nvPr/>
        </p:nvSpPr>
        <p:spPr>
          <a:xfrm>
            <a:off x="486697" y="629267"/>
            <a:ext cx="6939116" cy="101665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What is VITA?</a:t>
            </a:r>
          </a:p>
        </p:txBody>
      </p:sp>
      <p:graphicFrame>
        <p:nvGraphicFramePr>
          <p:cNvPr id="159" name="Google Shape;156;p29">
            <a:extLst>
              <a:ext uri="{FF2B5EF4-FFF2-40B4-BE49-F238E27FC236}">
                <a16:creationId xmlns:a16="http://schemas.microsoft.com/office/drawing/2014/main" id="{B6D8348D-8437-22D8-6913-20B9802565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4752007"/>
              </p:ext>
            </p:extLst>
          </p:nvPr>
        </p:nvGraphicFramePr>
        <p:xfrm>
          <a:off x="172720" y="1557291"/>
          <a:ext cx="879856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/>
          <p:nvPr/>
        </p:nvSpPr>
        <p:spPr>
          <a:xfrm>
            <a:off x="486697" y="629267"/>
            <a:ext cx="6939116" cy="101665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Traditional Service</a:t>
            </a:r>
          </a:p>
        </p:txBody>
      </p:sp>
      <p:graphicFrame>
        <p:nvGraphicFramePr>
          <p:cNvPr id="192" name="Google Shape;162;p30">
            <a:extLst>
              <a:ext uri="{FF2B5EF4-FFF2-40B4-BE49-F238E27FC236}">
                <a16:creationId xmlns:a16="http://schemas.microsoft.com/office/drawing/2014/main" id="{36215EEE-FCB7-C8E1-4DA3-1F2C3D590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7158610"/>
              </p:ext>
            </p:extLst>
          </p:nvPr>
        </p:nvGraphicFramePr>
        <p:xfrm>
          <a:off x="486697" y="1917144"/>
          <a:ext cx="8311864" cy="4311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3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28" name="Oval 327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pic>
        <p:nvPicPr>
          <p:cNvPr id="330" name="Picture 329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32" name="Picture 331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34" name="Rectangle 333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9" name="Google Shape;169;p31"/>
          <p:cNvSpPr txBox="1"/>
          <p:nvPr/>
        </p:nvSpPr>
        <p:spPr>
          <a:xfrm>
            <a:off x="486697" y="629267"/>
            <a:ext cx="6939116" cy="101665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4200" kern="1200">
                <a:solidFill>
                  <a:srgbClr val="EBEBEB"/>
                </a:solidFill>
                <a:latin typeface="+mj-lt"/>
                <a:ea typeface="+mj-ea"/>
                <a:cs typeface="+mj-cs"/>
                <a:sym typeface="Calibri"/>
              </a:rPr>
              <a:t>Hybrid/Virtual</a:t>
            </a: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342" name="Freeform: Shape 341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IN"/>
          </a:p>
        </p:txBody>
      </p:sp>
      <p:graphicFrame>
        <p:nvGraphicFramePr>
          <p:cNvPr id="319" name="Google Shape;168;p31">
            <a:extLst>
              <a:ext uri="{FF2B5EF4-FFF2-40B4-BE49-F238E27FC236}">
                <a16:creationId xmlns:a16="http://schemas.microsoft.com/office/drawing/2014/main" id="{DE64AAA3-9AE1-DE8C-65A3-AF291EDE50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042229"/>
              </p:ext>
            </p:extLst>
          </p:nvPr>
        </p:nvGraphicFramePr>
        <p:xfrm>
          <a:off x="486697" y="2343055"/>
          <a:ext cx="8291543" cy="3986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6fb55a-da1d-4a6a-a573-9b099793e01c">
      <Terms xmlns="http://schemas.microsoft.com/office/infopath/2007/PartnerControls"/>
    </lcf76f155ced4ddcb4097134ff3c332f>
    <TaxCatchAll xmlns="54b36375-89e1-4433-8777-87c567d09b8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0C615427F41E4BA6DAEB88D5FB9B69" ma:contentTypeVersion="11" ma:contentTypeDescription="Create a new document." ma:contentTypeScope="" ma:versionID="0d6191b80cd8f3c4466a717a9f28eaad">
  <xsd:schema xmlns:xsd="http://www.w3.org/2001/XMLSchema" xmlns:xs="http://www.w3.org/2001/XMLSchema" xmlns:p="http://schemas.microsoft.com/office/2006/metadata/properties" xmlns:ns2="046fb55a-da1d-4a6a-a573-9b099793e01c" xmlns:ns3="54b36375-89e1-4433-8777-87c567d09b8b" targetNamespace="http://schemas.microsoft.com/office/2006/metadata/properties" ma:root="true" ma:fieldsID="19ecb6729bb046a9dec02d717aefb2d1" ns2:_="" ns3:_="">
    <xsd:import namespace="046fb55a-da1d-4a6a-a573-9b099793e01c"/>
    <xsd:import namespace="54b36375-89e1-4433-8777-87c567d09b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fb55a-da1d-4a6a-a573-9b099793e0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ad816ea-8460-453a-b1af-cd753e23c0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b36375-89e1-4433-8777-87c567d09b8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24da52f-608e-4f63-9dd7-ba52d545e0ee}" ma:internalName="TaxCatchAll" ma:showField="CatchAllData" ma:web="54b36375-89e1-4433-8777-87c567d09b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96A816-0CAC-4CEC-BDF3-B17809AA2B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64143A-1E33-409F-93CA-70B1C5A06251}">
  <ds:schemaRefs>
    <ds:schemaRef ds:uri="046fb55a-da1d-4a6a-a573-9b099793e01c"/>
    <ds:schemaRef ds:uri="54b36375-89e1-4433-8777-87c567d09b8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7C9A3AA-6541-4DFF-8F34-00660D20FE90}">
  <ds:schemaRefs>
    <ds:schemaRef ds:uri="046fb55a-da1d-4a6a-a573-9b099793e01c"/>
    <ds:schemaRef ds:uri="54b36375-89e1-4433-8777-87c567d09b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17</Slides>
  <Notes>16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Simple Light</vt:lpstr>
      <vt:lpstr>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Provide support to our Lansing community Through quality tax service  Deliver excellent customer service  Through a kind, professional experience! </vt:lpstr>
      <vt:lpstr>Provide you with professional experience  Face to face interaction with clients Useful 1040 knowledge Recruiters love VITA! Give our volunteers a way to give back the community!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Volunteer Sign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Naman Mall</dc:creator>
  <cp:revision>2</cp:revision>
  <dcterms:modified xsi:type="dcterms:W3CDTF">2023-10-30T21:42:11Z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0x0101003D0C615427F41E4BA6DAEB88D5FB9B69</vt:lpwstr>
  </property>
  <property fmtid="{D5CDD505-2E9C-101B-9397-08002B2CF9AE}" pid="3" name="MediaServiceImageTags">
    <vt:lpwstr/>
  </property>
</Properties>
</file>